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60" y="9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244060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244060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2187" y="456132"/>
            <a:ext cx="5108575" cy="124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28817" y="3407029"/>
            <a:ext cx="11343640" cy="4561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244060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echadmi.edu.tw/" TargetMode="External"/><Relationship Id="rId4" Type="http://schemas.openxmlformats.org/officeDocument/2006/relationships/hyperlink" Target="https://www.sen.edu.tw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ksvs.khc.edu.tw/p/412-1004-266.php?Lang=zh-t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is.ncu.edu.tw/EnableSys/admissionInfo/paperDownload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26060" y="0"/>
            <a:ext cx="4317872" cy="18489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713788"/>
            <a:ext cx="1835378" cy="35813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178148" y="8381745"/>
            <a:ext cx="2109850" cy="190525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89811" y="1569542"/>
            <a:ext cx="853059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sz="8800" spc="-95" dirty="0">
                <a:solidFill>
                  <a:srgbClr val="938953"/>
                </a:solidFill>
              </a:rPr>
              <a:t>三信家商 教務處</a:t>
            </a:r>
            <a:endParaRPr sz="8800" dirty="0"/>
          </a:p>
        </p:txBody>
      </p:sp>
      <p:sp>
        <p:nvSpPr>
          <p:cNvPr id="6" name="object 6"/>
          <p:cNvSpPr txBox="1"/>
          <p:nvPr/>
        </p:nvSpPr>
        <p:spPr>
          <a:xfrm>
            <a:off x="8629650" y="8339708"/>
            <a:ext cx="703453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30" dirty="0">
                <a:solidFill>
                  <a:srgbClr val="938953"/>
                </a:solidFill>
                <a:latin typeface="SimSun"/>
                <a:cs typeface="SimSun"/>
              </a:rPr>
              <a:t>11</a:t>
            </a:r>
            <a:r>
              <a:rPr lang="en-US" altLang="zh-TW" sz="4600" spc="-30" dirty="0">
                <a:solidFill>
                  <a:srgbClr val="938953"/>
                </a:solidFill>
                <a:latin typeface="SimSun"/>
                <a:cs typeface="SimSun"/>
              </a:rPr>
              <a:t>4</a:t>
            </a:r>
            <a:r>
              <a:rPr sz="4600" spc="-30" dirty="0">
                <a:solidFill>
                  <a:srgbClr val="938953"/>
                </a:solidFill>
                <a:latin typeface="SimSun"/>
                <a:cs typeface="SimSun"/>
              </a:rPr>
              <a:t>.11.</a:t>
            </a:r>
            <a:r>
              <a:rPr lang="en-US" altLang="zh-TW" sz="4600" spc="-30" dirty="0">
                <a:solidFill>
                  <a:srgbClr val="938953"/>
                </a:solidFill>
                <a:latin typeface="SimSun"/>
                <a:cs typeface="SimSun"/>
              </a:rPr>
              <a:t>7</a:t>
            </a:r>
            <a:r>
              <a:rPr sz="4600" spc="-40" dirty="0">
                <a:solidFill>
                  <a:srgbClr val="938953"/>
                </a:solidFill>
                <a:latin typeface="SimSun"/>
                <a:cs typeface="SimSun"/>
              </a:rPr>
              <a:t>(五</a:t>
            </a:r>
            <a:r>
              <a:rPr sz="4600" spc="-30" dirty="0">
                <a:solidFill>
                  <a:srgbClr val="938953"/>
                </a:solidFill>
                <a:latin typeface="SimSun"/>
                <a:cs typeface="SimSun"/>
              </a:rPr>
              <a:t>)</a:t>
            </a:r>
            <a:r>
              <a:rPr lang="en-US" altLang="zh-TW" sz="4600" spc="-30" dirty="0">
                <a:solidFill>
                  <a:srgbClr val="938953"/>
                </a:solidFill>
                <a:latin typeface="SimSun"/>
                <a:cs typeface="SimSun"/>
              </a:rPr>
              <a:t>20</a:t>
            </a:r>
            <a:r>
              <a:rPr sz="4600" spc="-30" dirty="0">
                <a:solidFill>
                  <a:srgbClr val="938953"/>
                </a:solidFill>
                <a:latin typeface="SimSun"/>
                <a:cs typeface="SimSun"/>
              </a:rPr>
              <a:t>:</a:t>
            </a:r>
            <a:r>
              <a:rPr lang="en-US" altLang="zh-TW" sz="4600" spc="-30" dirty="0">
                <a:solidFill>
                  <a:srgbClr val="938953"/>
                </a:solidFill>
                <a:latin typeface="SimSun"/>
                <a:cs typeface="SimSun"/>
              </a:rPr>
              <a:t>3</a:t>
            </a:r>
            <a:r>
              <a:rPr sz="4600" spc="-30" dirty="0">
                <a:solidFill>
                  <a:srgbClr val="938953"/>
                </a:solidFill>
                <a:latin typeface="SimSun"/>
                <a:cs typeface="SimSun"/>
              </a:rPr>
              <a:t>0-</a:t>
            </a:r>
            <a:r>
              <a:rPr lang="en-US" altLang="zh-TW" sz="4600" spc="-10" dirty="0">
                <a:solidFill>
                  <a:srgbClr val="938953"/>
                </a:solidFill>
                <a:latin typeface="SimSun"/>
                <a:cs typeface="SimSun"/>
              </a:rPr>
              <a:t>21</a:t>
            </a:r>
            <a:r>
              <a:rPr sz="4600" spc="-10" dirty="0">
                <a:solidFill>
                  <a:srgbClr val="938953"/>
                </a:solidFill>
                <a:latin typeface="SimSun"/>
                <a:cs typeface="SimSun"/>
              </a:rPr>
              <a:t>:</a:t>
            </a:r>
            <a:r>
              <a:rPr lang="en-US" altLang="zh-TW" sz="4600" spc="-10" dirty="0">
                <a:solidFill>
                  <a:srgbClr val="938953"/>
                </a:solidFill>
                <a:latin typeface="SimSun"/>
                <a:cs typeface="SimSun"/>
              </a:rPr>
              <a:t>1</a:t>
            </a:r>
            <a:r>
              <a:rPr sz="4600" spc="-10" dirty="0">
                <a:solidFill>
                  <a:srgbClr val="938953"/>
                </a:solidFill>
                <a:latin typeface="SimSun"/>
                <a:cs typeface="SimSun"/>
              </a:rPr>
              <a:t>0</a:t>
            </a:r>
            <a:endParaRPr sz="4600" dirty="0">
              <a:latin typeface="SimSun"/>
              <a:cs typeface="SimSun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0516" y="4204715"/>
            <a:ext cx="5237988" cy="5237988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588252" y="3753611"/>
            <a:ext cx="10426065" cy="4013200"/>
          </a:xfrm>
          <a:custGeom>
            <a:avLst/>
            <a:gdLst/>
            <a:ahLst/>
            <a:cxnLst/>
            <a:rect l="l" t="t" r="r" b="b"/>
            <a:pathLst>
              <a:path w="10426065" h="4013200">
                <a:moveTo>
                  <a:pt x="9756902" y="0"/>
                </a:moveTo>
                <a:lnTo>
                  <a:pt x="0" y="0"/>
                </a:lnTo>
                <a:lnTo>
                  <a:pt x="0" y="4012692"/>
                </a:lnTo>
                <a:lnTo>
                  <a:pt x="10425684" y="4012692"/>
                </a:lnTo>
                <a:lnTo>
                  <a:pt x="10425684" y="668782"/>
                </a:lnTo>
                <a:lnTo>
                  <a:pt x="9756902" y="0"/>
                </a:lnTo>
                <a:close/>
              </a:path>
            </a:pathLst>
          </a:custGeom>
          <a:solidFill>
            <a:srgbClr val="ED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5528817" y="3407029"/>
            <a:ext cx="11343640" cy="3712375"/>
          </a:xfrm>
          <a:prstGeom prst="rect">
            <a:avLst/>
          </a:prstGeom>
        </p:spPr>
        <p:txBody>
          <a:bodyPr vert="horz" wrap="square" lIns="0" tIns="750392" rIns="0" bIns="0" rtlCol="0">
            <a:spAutoFit/>
          </a:bodyPr>
          <a:lstStyle/>
          <a:p>
            <a:pPr marL="1203960" algn="ctr">
              <a:lnSpc>
                <a:spcPct val="100000"/>
              </a:lnSpc>
              <a:spcBef>
                <a:spcPts val="100"/>
              </a:spcBef>
            </a:pPr>
            <a:r>
              <a:rPr sz="9600" spc="-10" dirty="0">
                <a:solidFill>
                  <a:srgbClr val="49452A"/>
                </a:solidFill>
              </a:rPr>
              <a:t>11</a:t>
            </a:r>
            <a:r>
              <a:rPr lang="en-US" altLang="zh-TW" sz="9600" spc="-10" dirty="0">
                <a:solidFill>
                  <a:srgbClr val="49452A"/>
                </a:solidFill>
              </a:rPr>
              <a:t>4</a:t>
            </a:r>
            <a:r>
              <a:rPr sz="9600" spc="-10" dirty="0">
                <a:solidFill>
                  <a:srgbClr val="49452A"/>
                </a:solidFill>
              </a:rPr>
              <a:t>-</a:t>
            </a:r>
            <a:r>
              <a:rPr sz="9600" spc="-50" dirty="0">
                <a:solidFill>
                  <a:srgbClr val="49452A"/>
                </a:solidFill>
              </a:rPr>
              <a:t>1</a:t>
            </a:r>
            <a:endParaRPr sz="9600" dirty="0"/>
          </a:p>
          <a:p>
            <a:pPr marL="1203960" algn="ctr">
              <a:lnSpc>
                <a:spcPct val="100000"/>
              </a:lnSpc>
              <a:spcBef>
                <a:spcPts val="5"/>
              </a:spcBef>
            </a:pPr>
            <a:r>
              <a:rPr sz="9600" spc="-10" dirty="0">
                <a:solidFill>
                  <a:srgbClr val="49452A"/>
                </a:solidFill>
              </a:rPr>
              <a:t>升學輔導說明會</a:t>
            </a:r>
            <a:endParaRPr sz="9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2060" y="758951"/>
            <a:ext cx="15607665" cy="5641975"/>
            <a:chOff x="1242060" y="758951"/>
            <a:chExt cx="15607665" cy="5641975"/>
          </a:xfrm>
        </p:grpSpPr>
        <p:sp>
          <p:nvSpPr>
            <p:cNvPr id="3" name="object 3"/>
            <p:cNvSpPr/>
            <p:nvPr/>
          </p:nvSpPr>
          <p:spPr>
            <a:xfrm>
              <a:off x="1304544" y="1540763"/>
              <a:ext cx="15544800" cy="4860290"/>
            </a:xfrm>
            <a:custGeom>
              <a:avLst/>
              <a:gdLst/>
              <a:ahLst/>
              <a:cxnLst/>
              <a:rect l="l" t="t" r="r" b="b"/>
              <a:pathLst>
                <a:path w="15544800" h="4860290">
                  <a:moveTo>
                    <a:pt x="14734794" y="0"/>
                  </a:moveTo>
                  <a:lnTo>
                    <a:pt x="810006" y="0"/>
                  </a:lnTo>
                  <a:lnTo>
                    <a:pt x="762417" y="1375"/>
                  </a:lnTo>
                  <a:lnTo>
                    <a:pt x="715553" y="5450"/>
                  </a:lnTo>
                  <a:lnTo>
                    <a:pt x="669487" y="12149"/>
                  </a:lnTo>
                  <a:lnTo>
                    <a:pt x="624297" y="21395"/>
                  </a:lnTo>
                  <a:lnTo>
                    <a:pt x="580059" y="33114"/>
                  </a:lnTo>
                  <a:lnTo>
                    <a:pt x="536848" y="47228"/>
                  </a:lnTo>
                  <a:lnTo>
                    <a:pt x="494740" y="63662"/>
                  </a:lnTo>
                  <a:lnTo>
                    <a:pt x="453812" y="82340"/>
                  </a:lnTo>
                  <a:lnTo>
                    <a:pt x="414139" y="103185"/>
                  </a:lnTo>
                  <a:lnTo>
                    <a:pt x="375797" y="126122"/>
                  </a:lnTo>
                  <a:lnTo>
                    <a:pt x="338864" y="151075"/>
                  </a:lnTo>
                  <a:lnTo>
                    <a:pt x="303413" y="177968"/>
                  </a:lnTo>
                  <a:lnTo>
                    <a:pt x="269522" y="206724"/>
                  </a:lnTo>
                  <a:lnTo>
                    <a:pt x="237267" y="237267"/>
                  </a:lnTo>
                  <a:lnTo>
                    <a:pt x="206724" y="269522"/>
                  </a:lnTo>
                  <a:lnTo>
                    <a:pt x="177968" y="303413"/>
                  </a:lnTo>
                  <a:lnTo>
                    <a:pt x="151075" y="338864"/>
                  </a:lnTo>
                  <a:lnTo>
                    <a:pt x="126122" y="375797"/>
                  </a:lnTo>
                  <a:lnTo>
                    <a:pt x="103185" y="414139"/>
                  </a:lnTo>
                  <a:lnTo>
                    <a:pt x="82340" y="453812"/>
                  </a:lnTo>
                  <a:lnTo>
                    <a:pt x="63662" y="494740"/>
                  </a:lnTo>
                  <a:lnTo>
                    <a:pt x="47228" y="536848"/>
                  </a:lnTo>
                  <a:lnTo>
                    <a:pt x="33114" y="580059"/>
                  </a:lnTo>
                  <a:lnTo>
                    <a:pt x="21395" y="624297"/>
                  </a:lnTo>
                  <a:lnTo>
                    <a:pt x="12149" y="669487"/>
                  </a:lnTo>
                  <a:lnTo>
                    <a:pt x="5450" y="715553"/>
                  </a:lnTo>
                  <a:lnTo>
                    <a:pt x="1375" y="762417"/>
                  </a:lnTo>
                  <a:lnTo>
                    <a:pt x="0" y="810005"/>
                  </a:lnTo>
                  <a:lnTo>
                    <a:pt x="0" y="4050029"/>
                  </a:lnTo>
                  <a:lnTo>
                    <a:pt x="1375" y="4097618"/>
                  </a:lnTo>
                  <a:lnTo>
                    <a:pt x="5450" y="4144482"/>
                  </a:lnTo>
                  <a:lnTo>
                    <a:pt x="12149" y="4190548"/>
                  </a:lnTo>
                  <a:lnTo>
                    <a:pt x="21395" y="4235738"/>
                  </a:lnTo>
                  <a:lnTo>
                    <a:pt x="33114" y="4279976"/>
                  </a:lnTo>
                  <a:lnTo>
                    <a:pt x="47228" y="4323187"/>
                  </a:lnTo>
                  <a:lnTo>
                    <a:pt x="63662" y="4365295"/>
                  </a:lnTo>
                  <a:lnTo>
                    <a:pt x="82340" y="4406223"/>
                  </a:lnTo>
                  <a:lnTo>
                    <a:pt x="103185" y="4445896"/>
                  </a:lnTo>
                  <a:lnTo>
                    <a:pt x="126122" y="4484238"/>
                  </a:lnTo>
                  <a:lnTo>
                    <a:pt x="151075" y="4521171"/>
                  </a:lnTo>
                  <a:lnTo>
                    <a:pt x="177968" y="4556622"/>
                  </a:lnTo>
                  <a:lnTo>
                    <a:pt x="206724" y="4590513"/>
                  </a:lnTo>
                  <a:lnTo>
                    <a:pt x="237267" y="4622768"/>
                  </a:lnTo>
                  <a:lnTo>
                    <a:pt x="269522" y="4653311"/>
                  </a:lnTo>
                  <a:lnTo>
                    <a:pt x="303413" y="4682067"/>
                  </a:lnTo>
                  <a:lnTo>
                    <a:pt x="338864" y="4708960"/>
                  </a:lnTo>
                  <a:lnTo>
                    <a:pt x="375797" y="4733913"/>
                  </a:lnTo>
                  <a:lnTo>
                    <a:pt x="414139" y="4756850"/>
                  </a:lnTo>
                  <a:lnTo>
                    <a:pt x="453812" y="4777695"/>
                  </a:lnTo>
                  <a:lnTo>
                    <a:pt x="494740" y="4796373"/>
                  </a:lnTo>
                  <a:lnTo>
                    <a:pt x="536848" y="4812807"/>
                  </a:lnTo>
                  <a:lnTo>
                    <a:pt x="580059" y="4826921"/>
                  </a:lnTo>
                  <a:lnTo>
                    <a:pt x="624297" y="4838640"/>
                  </a:lnTo>
                  <a:lnTo>
                    <a:pt x="669487" y="4847886"/>
                  </a:lnTo>
                  <a:lnTo>
                    <a:pt x="715553" y="4854585"/>
                  </a:lnTo>
                  <a:lnTo>
                    <a:pt x="762417" y="4858660"/>
                  </a:lnTo>
                  <a:lnTo>
                    <a:pt x="810006" y="4860035"/>
                  </a:lnTo>
                  <a:lnTo>
                    <a:pt x="14734794" y="4860035"/>
                  </a:lnTo>
                  <a:lnTo>
                    <a:pt x="14782382" y="4858660"/>
                  </a:lnTo>
                  <a:lnTo>
                    <a:pt x="14829246" y="4854585"/>
                  </a:lnTo>
                  <a:lnTo>
                    <a:pt x="14875312" y="4847886"/>
                  </a:lnTo>
                  <a:lnTo>
                    <a:pt x="14920502" y="4838640"/>
                  </a:lnTo>
                  <a:lnTo>
                    <a:pt x="14964740" y="4826921"/>
                  </a:lnTo>
                  <a:lnTo>
                    <a:pt x="15007951" y="4812807"/>
                  </a:lnTo>
                  <a:lnTo>
                    <a:pt x="15050059" y="4796373"/>
                  </a:lnTo>
                  <a:lnTo>
                    <a:pt x="15090987" y="4777695"/>
                  </a:lnTo>
                  <a:lnTo>
                    <a:pt x="15130660" y="4756850"/>
                  </a:lnTo>
                  <a:lnTo>
                    <a:pt x="15169002" y="4733913"/>
                  </a:lnTo>
                  <a:lnTo>
                    <a:pt x="15205935" y="4708960"/>
                  </a:lnTo>
                  <a:lnTo>
                    <a:pt x="15241386" y="4682067"/>
                  </a:lnTo>
                  <a:lnTo>
                    <a:pt x="15275277" y="4653311"/>
                  </a:lnTo>
                  <a:lnTo>
                    <a:pt x="15307532" y="4622768"/>
                  </a:lnTo>
                  <a:lnTo>
                    <a:pt x="15338075" y="4590513"/>
                  </a:lnTo>
                  <a:lnTo>
                    <a:pt x="15366831" y="4556622"/>
                  </a:lnTo>
                  <a:lnTo>
                    <a:pt x="15393724" y="4521171"/>
                  </a:lnTo>
                  <a:lnTo>
                    <a:pt x="15418677" y="4484238"/>
                  </a:lnTo>
                  <a:lnTo>
                    <a:pt x="15441614" y="4445896"/>
                  </a:lnTo>
                  <a:lnTo>
                    <a:pt x="15462459" y="4406223"/>
                  </a:lnTo>
                  <a:lnTo>
                    <a:pt x="15481137" y="4365295"/>
                  </a:lnTo>
                  <a:lnTo>
                    <a:pt x="15497571" y="4323187"/>
                  </a:lnTo>
                  <a:lnTo>
                    <a:pt x="15511685" y="4279976"/>
                  </a:lnTo>
                  <a:lnTo>
                    <a:pt x="15523404" y="4235738"/>
                  </a:lnTo>
                  <a:lnTo>
                    <a:pt x="15532650" y="4190548"/>
                  </a:lnTo>
                  <a:lnTo>
                    <a:pt x="15539349" y="4144482"/>
                  </a:lnTo>
                  <a:lnTo>
                    <a:pt x="15543424" y="4097618"/>
                  </a:lnTo>
                  <a:lnTo>
                    <a:pt x="15544800" y="4050029"/>
                  </a:lnTo>
                  <a:lnTo>
                    <a:pt x="15544800" y="810005"/>
                  </a:lnTo>
                  <a:lnTo>
                    <a:pt x="15543424" y="762417"/>
                  </a:lnTo>
                  <a:lnTo>
                    <a:pt x="15539349" y="715553"/>
                  </a:lnTo>
                  <a:lnTo>
                    <a:pt x="15532650" y="669487"/>
                  </a:lnTo>
                  <a:lnTo>
                    <a:pt x="15523404" y="624297"/>
                  </a:lnTo>
                  <a:lnTo>
                    <a:pt x="15511685" y="580059"/>
                  </a:lnTo>
                  <a:lnTo>
                    <a:pt x="15497571" y="536848"/>
                  </a:lnTo>
                  <a:lnTo>
                    <a:pt x="15481137" y="494740"/>
                  </a:lnTo>
                  <a:lnTo>
                    <a:pt x="15462459" y="453812"/>
                  </a:lnTo>
                  <a:lnTo>
                    <a:pt x="15441614" y="414139"/>
                  </a:lnTo>
                  <a:lnTo>
                    <a:pt x="15418677" y="375797"/>
                  </a:lnTo>
                  <a:lnTo>
                    <a:pt x="15393724" y="338864"/>
                  </a:lnTo>
                  <a:lnTo>
                    <a:pt x="15366831" y="303413"/>
                  </a:lnTo>
                  <a:lnTo>
                    <a:pt x="15338075" y="269522"/>
                  </a:lnTo>
                  <a:lnTo>
                    <a:pt x="15307532" y="237267"/>
                  </a:lnTo>
                  <a:lnTo>
                    <a:pt x="15275277" y="206724"/>
                  </a:lnTo>
                  <a:lnTo>
                    <a:pt x="15241386" y="177968"/>
                  </a:lnTo>
                  <a:lnTo>
                    <a:pt x="15205935" y="151075"/>
                  </a:lnTo>
                  <a:lnTo>
                    <a:pt x="15169002" y="126122"/>
                  </a:lnTo>
                  <a:lnTo>
                    <a:pt x="15130660" y="103185"/>
                  </a:lnTo>
                  <a:lnTo>
                    <a:pt x="15090987" y="82340"/>
                  </a:lnTo>
                  <a:lnTo>
                    <a:pt x="15050059" y="63662"/>
                  </a:lnTo>
                  <a:lnTo>
                    <a:pt x="15007951" y="47228"/>
                  </a:lnTo>
                  <a:lnTo>
                    <a:pt x="14964740" y="33114"/>
                  </a:lnTo>
                  <a:lnTo>
                    <a:pt x="14920502" y="21395"/>
                  </a:lnTo>
                  <a:lnTo>
                    <a:pt x="14875312" y="12149"/>
                  </a:lnTo>
                  <a:lnTo>
                    <a:pt x="14829246" y="5450"/>
                  </a:lnTo>
                  <a:lnTo>
                    <a:pt x="14782382" y="1375"/>
                  </a:lnTo>
                  <a:lnTo>
                    <a:pt x="14734794" y="0"/>
                  </a:lnTo>
                  <a:close/>
                </a:path>
              </a:pathLst>
            </a:custGeom>
            <a:solidFill>
              <a:srgbClr val="EDDD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060" y="758951"/>
              <a:ext cx="4084320" cy="215036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92174" y="1311020"/>
            <a:ext cx="36830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15" dirty="0">
                <a:solidFill>
                  <a:srgbClr val="FFFFFF"/>
                </a:solidFill>
              </a:rPr>
              <a:t>今日重點</a:t>
            </a:r>
            <a:endParaRPr sz="7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31864" y="5486400"/>
            <a:ext cx="5160264" cy="480059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82038" y="2601447"/>
            <a:ext cx="15139669" cy="2768600"/>
          </a:xfrm>
          <a:prstGeom prst="rect">
            <a:avLst/>
          </a:prstGeom>
        </p:spPr>
        <p:txBody>
          <a:bodyPr vert="horz" wrap="square" lIns="0" tIns="469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95"/>
              </a:spcBef>
            </a:pPr>
            <a:r>
              <a:rPr lang="zh-TW" altLang="en-US" sz="6000" spc="-5" dirty="0">
                <a:solidFill>
                  <a:srgbClr val="0E233D"/>
                </a:solidFill>
                <a:latin typeface="SimSun"/>
                <a:cs typeface="SimSun"/>
              </a:rPr>
              <a:t>★高職生多元入學管道</a:t>
            </a:r>
            <a:endParaRPr lang="zh-TW" altLang="en-US" sz="6000" dirty="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3600"/>
              </a:spcBef>
            </a:pPr>
            <a:r>
              <a:rPr lang="zh-TW" altLang="en-US" sz="6000" spc="-10" dirty="0">
                <a:solidFill>
                  <a:srgbClr val="0E233D"/>
                </a:solidFill>
                <a:latin typeface="SimSun"/>
                <a:cs typeface="SimSun"/>
              </a:rPr>
              <a:t>★</a:t>
            </a:r>
            <a:r>
              <a:rPr lang="en-US" altLang="zh-TW" sz="6000" spc="-10" dirty="0">
                <a:solidFill>
                  <a:srgbClr val="0E233D"/>
                </a:solidFill>
                <a:latin typeface="SimSun"/>
                <a:cs typeface="SimSun"/>
              </a:rPr>
              <a:t>114</a:t>
            </a:r>
            <a:r>
              <a:rPr lang="zh-TW" altLang="en-US" sz="6000" spc="-10" dirty="0">
                <a:solidFill>
                  <a:srgbClr val="0E233D"/>
                </a:solidFill>
                <a:latin typeface="SimSun"/>
                <a:cs typeface="SimSun"/>
              </a:rPr>
              <a:t>學年度身障生升學大專院校甄試</a:t>
            </a:r>
            <a:r>
              <a:rPr lang="en-US" altLang="zh-TW" sz="4000" spc="-45" dirty="0">
                <a:solidFill>
                  <a:srgbClr val="0E233D"/>
                </a:solidFill>
                <a:latin typeface="SimSun"/>
                <a:cs typeface="SimSun"/>
              </a:rPr>
              <a:t>(</a:t>
            </a:r>
            <a:r>
              <a:rPr lang="zh-TW" altLang="en-US" sz="4000" spc="-45" dirty="0">
                <a:solidFill>
                  <a:srgbClr val="0E233D"/>
                </a:solidFill>
                <a:latin typeface="SimSun"/>
                <a:cs typeface="SimSun"/>
              </a:rPr>
              <a:t>注意事項</a:t>
            </a:r>
            <a:r>
              <a:rPr lang="en-US" altLang="zh-TW" sz="4000" spc="-45" dirty="0">
                <a:solidFill>
                  <a:srgbClr val="0E233D"/>
                </a:solidFill>
                <a:latin typeface="SimSun"/>
                <a:cs typeface="SimSun"/>
              </a:rPr>
              <a:t>)</a:t>
            </a:r>
            <a:endParaRPr lang="zh-TW" altLang="en-US" sz="4000" dirty="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30708"/>
            <a:ext cx="9789160" cy="1021080"/>
          </a:xfrm>
          <a:custGeom>
            <a:avLst/>
            <a:gdLst/>
            <a:ahLst/>
            <a:cxnLst/>
            <a:rect l="l" t="t" r="r" b="b"/>
            <a:pathLst>
              <a:path w="9789160" h="1021080">
                <a:moveTo>
                  <a:pt x="9618472" y="0"/>
                </a:moveTo>
                <a:lnTo>
                  <a:pt x="49782" y="0"/>
                </a:lnTo>
                <a:lnTo>
                  <a:pt x="4542" y="6079"/>
                </a:lnTo>
                <a:lnTo>
                  <a:pt x="0" y="7996"/>
                </a:lnTo>
                <a:lnTo>
                  <a:pt x="0" y="1013083"/>
                </a:lnTo>
                <a:lnTo>
                  <a:pt x="4542" y="1015000"/>
                </a:lnTo>
                <a:lnTo>
                  <a:pt x="49782" y="1021080"/>
                </a:lnTo>
                <a:lnTo>
                  <a:pt x="9618472" y="1021080"/>
                </a:lnTo>
                <a:lnTo>
                  <a:pt x="9663709" y="1015000"/>
                </a:lnTo>
                <a:lnTo>
                  <a:pt x="9704361" y="997843"/>
                </a:lnTo>
                <a:lnTo>
                  <a:pt x="9738804" y="971232"/>
                </a:lnTo>
                <a:lnTo>
                  <a:pt x="9765415" y="936789"/>
                </a:lnTo>
                <a:lnTo>
                  <a:pt x="9782572" y="896137"/>
                </a:lnTo>
                <a:lnTo>
                  <a:pt x="9788652" y="850900"/>
                </a:lnTo>
                <a:lnTo>
                  <a:pt x="9788652" y="170180"/>
                </a:lnTo>
                <a:lnTo>
                  <a:pt x="9782572" y="124942"/>
                </a:lnTo>
                <a:lnTo>
                  <a:pt x="9765415" y="84290"/>
                </a:lnTo>
                <a:lnTo>
                  <a:pt x="9738804" y="49847"/>
                </a:lnTo>
                <a:lnTo>
                  <a:pt x="9704361" y="23236"/>
                </a:lnTo>
                <a:lnTo>
                  <a:pt x="9663709" y="6079"/>
                </a:lnTo>
                <a:lnTo>
                  <a:pt x="9618472" y="0"/>
                </a:lnTo>
                <a:close/>
              </a:path>
            </a:pathLst>
          </a:custGeom>
          <a:solidFill>
            <a:srgbClr val="ED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1803" y="178384"/>
            <a:ext cx="82581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10" dirty="0">
                <a:solidFill>
                  <a:srgbClr val="938953"/>
                </a:solidFill>
              </a:rPr>
              <a:t>高職生多元入學管道</a:t>
            </a:r>
            <a:endParaRPr sz="7200"/>
          </a:p>
        </p:txBody>
      </p:sp>
      <p:grpSp>
        <p:nvGrpSpPr>
          <p:cNvPr id="4" name="object 4"/>
          <p:cNvGrpSpPr/>
          <p:nvPr/>
        </p:nvGrpSpPr>
        <p:grpSpPr>
          <a:xfrm>
            <a:off x="141731" y="1780032"/>
            <a:ext cx="17951450" cy="8199120"/>
            <a:chOff x="141731" y="1780032"/>
            <a:chExt cx="17951450" cy="8199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731" y="1780032"/>
              <a:ext cx="17951196" cy="81991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97480" y="7620000"/>
              <a:ext cx="974725" cy="228600"/>
            </a:xfrm>
            <a:custGeom>
              <a:avLst/>
              <a:gdLst/>
              <a:ahLst/>
              <a:cxnLst/>
              <a:rect l="l" t="t" r="r" b="b"/>
              <a:pathLst>
                <a:path w="974725" h="228600">
                  <a:moveTo>
                    <a:pt x="745744" y="0"/>
                  </a:moveTo>
                  <a:lnTo>
                    <a:pt x="745744" y="228600"/>
                  </a:lnTo>
                  <a:lnTo>
                    <a:pt x="898144" y="152400"/>
                  </a:lnTo>
                  <a:lnTo>
                    <a:pt x="783844" y="152400"/>
                  </a:lnTo>
                  <a:lnTo>
                    <a:pt x="783844" y="76200"/>
                  </a:lnTo>
                  <a:lnTo>
                    <a:pt x="898144" y="76200"/>
                  </a:lnTo>
                  <a:lnTo>
                    <a:pt x="745744" y="0"/>
                  </a:lnTo>
                  <a:close/>
                </a:path>
                <a:path w="974725" h="228600">
                  <a:moveTo>
                    <a:pt x="745744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745744" y="152400"/>
                  </a:lnTo>
                  <a:lnTo>
                    <a:pt x="745744" y="76200"/>
                  </a:lnTo>
                  <a:close/>
                </a:path>
                <a:path w="974725" h="228600">
                  <a:moveTo>
                    <a:pt x="898144" y="76200"/>
                  </a:moveTo>
                  <a:lnTo>
                    <a:pt x="783844" y="76200"/>
                  </a:lnTo>
                  <a:lnTo>
                    <a:pt x="783844" y="152400"/>
                  </a:lnTo>
                  <a:lnTo>
                    <a:pt x="898144" y="152400"/>
                  </a:lnTo>
                  <a:lnTo>
                    <a:pt x="974344" y="114300"/>
                  </a:lnTo>
                  <a:lnTo>
                    <a:pt x="898144" y="762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79394" y="8546338"/>
            <a:ext cx="23615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00000"/>
                </a:solidFill>
                <a:latin typeface="Microsoft JhengHei"/>
                <a:cs typeface="Microsoft JhengHei"/>
              </a:rPr>
              <a:t>填志願</a:t>
            </a:r>
            <a:r>
              <a:rPr sz="2400" spc="-20" dirty="0">
                <a:solidFill>
                  <a:srgbClr val="C00000"/>
                </a:solidFill>
                <a:latin typeface="Segoe UI Semibold"/>
                <a:cs typeface="Segoe UI Semibold"/>
              </a:rPr>
              <a:t>(</a:t>
            </a:r>
            <a:r>
              <a:rPr sz="2400" dirty="0">
                <a:solidFill>
                  <a:srgbClr val="C00000"/>
                </a:solidFill>
                <a:latin typeface="Microsoft JhengHei"/>
                <a:cs typeface="Microsoft JhengHei"/>
              </a:rPr>
              <a:t>暑假放榜</a:t>
            </a:r>
            <a:r>
              <a:rPr sz="2400" spc="-50" dirty="0">
                <a:solidFill>
                  <a:srgbClr val="C00000"/>
                </a:solidFill>
                <a:latin typeface="Segoe UI Semibold"/>
                <a:cs typeface="Segoe UI Semibold"/>
              </a:rPr>
              <a:t>)</a:t>
            </a:r>
            <a:endParaRPr sz="2400">
              <a:latin typeface="Segoe UI Semibold"/>
              <a:cs typeface="Segoe UI Semi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2990" y="3900296"/>
            <a:ext cx="2556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00"/>
                </a:solidFill>
                <a:latin typeface="Microsoft JhengHei"/>
                <a:cs typeface="Microsoft JhengHei"/>
              </a:rPr>
              <a:t>自行留意大學網站</a:t>
            </a:r>
            <a:r>
              <a:rPr sz="2400" spc="-50" dirty="0">
                <a:solidFill>
                  <a:srgbClr val="FFFF00"/>
                </a:solidFill>
                <a:latin typeface="Segoe UI Semibold"/>
                <a:cs typeface="Segoe UI Semibold"/>
              </a:rPr>
              <a:t>!</a:t>
            </a:r>
            <a:endParaRPr sz="24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855845" cy="1789430"/>
          </a:xfrm>
          <a:custGeom>
            <a:avLst/>
            <a:gdLst/>
            <a:ahLst/>
            <a:cxnLst/>
            <a:rect l="l" t="t" r="r" b="b"/>
            <a:pathLst>
              <a:path w="4855845" h="1789430">
                <a:moveTo>
                  <a:pt x="4628319" y="0"/>
                </a:moveTo>
                <a:lnTo>
                  <a:pt x="0" y="0"/>
                </a:lnTo>
                <a:lnTo>
                  <a:pt x="0" y="1151430"/>
                </a:lnTo>
                <a:lnTo>
                  <a:pt x="51353" y="1193306"/>
                </a:lnTo>
                <a:lnTo>
                  <a:pt x="83249" y="1217523"/>
                </a:lnTo>
                <a:lnTo>
                  <a:pt x="116229" y="1241359"/>
                </a:lnTo>
                <a:lnTo>
                  <a:pt x="150277" y="1264807"/>
                </a:lnTo>
                <a:lnTo>
                  <a:pt x="185375" y="1287858"/>
                </a:lnTo>
                <a:lnTo>
                  <a:pt x="221508" y="1310504"/>
                </a:lnTo>
                <a:lnTo>
                  <a:pt x="258657" y="1332736"/>
                </a:lnTo>
                <a:lnTo>
                  <a:pt x="296806" y="1354547"/>
                </a:lnTo>
                <a:lnTo>
                  <a:pt x="335937" y="1375928"/>
                </a:lnTo>
                <a:lnTo>
                  <a:pt x="376034" y="1396871"/>
                </a:lnTo>
                <a:lnTo>
                  <a:pt x="417080" y="1417367"/>
                </a:lnTo>
                <a:lnTo>
                  <a:pt x="459058" y="1437408"/>
                </a:lnTo>
                <a:lnTo>
                  <a:pt x="501950" y="1456986"/>
                </a:lnTo>
                <a:lnTo>
                  <a:pt x="545739" y="1476093"/>
                </a:lnTo>
                <a:lnTo>
                  <a:pt x="590409" y="1494719"/>
                </a:lnTo>
                <a:lnTo>
                  <a:pt x="635943" y="1512858"/>
                </a:lnTo>
                <a:lnTo>
                  <a:pt x="682323" y="1530500"/>
                </a:lnTo>
                <a:lnTo>
                  <a:pt x="729532" y="1547637"/>
                </a:lnTo>
                <a:lnTo>
                  <a:pt x="777554" y="1564261"/>
                </a:lnTo>
                <a:lnTo>
                  <a:pt x="826372" y="1580364"/>
                </a:lnTo>
                <a:lnTo>
                  <a:pt x="875967" y="1595937"/>
                </a:lnTo>
                <a:lnTo>
                  <a:pt x="926325" y="1610972"/>
                </a:lnTo>
                <a:lnTo>
                  <a:pt x="977426" y="1625461"/>
                </a:lnTo>
                <a:lnTo>
                  <a:pt x="1029255" y="1639395"/>
                </a:lnTo>
                <a:lnTo>
                  <a:pt x="1081794" y="1652766"/>
                </a:lnTo>
                <a:lnTo>
                  <a:pt x="1135026" y="1665566"/>
                </a:lnTo>
                <a:lnTo>
                  <a:pt x="1188935" y="1677786"/>
                </a:lnTo>
                <a:lnTo>
                  <a:pt x="1243503" y="1689419"/>
                </a:lnTo>
                <a:lnTo>
                  <a:pt x="1298713" y="1700455"/>
                </a:lnTo>
                <a:lnTo>
                  <a:pt x="1354548" y="1710887"/>
                </a:lnTo>
                <a:lnTo>
                  <a:pt x="1410991" y="1720706"/>
                </a:lnTo>
                <a:lnTo>
                  <a:pt x="1468025" y="1729904"/>
                </a:lnTo>
                <a:lnTo>
                  <a:pt x="1525634" y="1738473"/>
                </a:lnTo>
                <a:lnTo>
                  <a:pt x="1583800" y="1746403"/>
                </a:lnTo>
                <a:lnTo>
                  <a:pt x="1642505" y="1753688"/>
                </a:lnTo>
                <a:lnTo>
                  <a:pt x="1701734" y="1760319"/>
                </a:lnTo>
                <a:lnTo>
                  <a:pt x="1761469" y="1766286"/>
                </a:lnTo>
                <a:lnTo>
                  <a:pt x="1821692" y="1771583"/>
                </a:lnTo>
                <a:lnTo>
                  <a:pt x="1882388" y="1776201"/>
                </a:lnTo>
                <a:lnTo>
                  <a:pt x="1943539" y="1780131"/>
                </a:lnTo>
                <a:lnTo>
                  <a:pt x="2005127" y="1783365"/>
                </a:lnTo>
                <a:lnTo>
                  <a:pt x="2067136" y="1785894"/>
                </a:lnTo>
                <a:lnTo>
                  <a:pt x="2129550" y="1787712"/>
                </a:lnTo>
                <a:lnTo>
                  <a:pt x="2192350" y="1788808"/>
                </a:lnTo>
                <a:lnTo>
                  <a:pt x="2255520" y="1789176"/>
                </a:lnTo>
                <a:lnTo>
                  <a:pt x="2318687" y="1788808"/>
                </a:lnTo>
                <a:lnTo>
                  <a:pt x="2381485" y="1787712"/>
                </a:lnTo>
                <a:lnTo>
                  <a:pt x="2443896" y="1785894"/>
                </a:lnTo>
                <a:lnTo>
                  <a:pt x="2505904" y="1783365"/>
                </a:lnTo>
                <a:lnTo>
                  <a:pt x="2567491" y="1780131"/>
                </a:lnTo>
                <a:lnTo>
                  <a:pt x="2628640" y="1776201"/>
                </a:lnTo>
                <a:lnTo>
                  <a:pt x="2689334" y="1771583"/>
                </a:lnTo>
                <a:lnTo>
                  <a:pt x="2749556" y="1766286"/>
                </a:lnTo>
                <a:lnTo>
                  <a:pt x="2809290" y="1760319"/>
                </a:lnTo>
                <a:lnTo>
                  <a:pt x="2868517" y="1753688"/>
                </a:lnTo>
                <a:lnTo>
                  <a:pt x="2927222" y="1746403"/>
                </a:lnTo>
                <a:lnTo>
                  <a:pt x="2985387" y="1738473"/>
                </a:lnTo>
                <a:lnTo>
                  <a:pt x="3042994" y="1729904"/>
                </a:lnTo>
                <a:lnTo>
                  <a:pt x="3100028" y="1720706"/>
                </a:lnTo>
                <a:lnTo>
                  <a:pt x="3156471" y="1710887"/>
                </a:lnTo>
                <a:lnTo>
                  <a:pt x="3212305" y="1700455"/>
                </a:lnTo>
                <a:lnTo>
                  <a:pt x="3267515" y="1689419"/>
                </a:lnTo>
                <a:lnTo>
                  <a:pt x="3322082" y="1677786"/>
                </a:lnTo>
                <a:lnTo>
                  <a:pt x="3375991" y="1665566"/>
                </a:lnTo>
                <a:lnTo>
                  <a:pt x="3429223" y="1652766"/>
                </a:lnTo>
                <a:lnTo>
                  <a:pt x="3481762" y="1639395"/>
                </a:lnTo>
                <a:lnTo>
                  <a:pt x="3533590" y="1625461"/>
                </a:lnTo>
                <a:lnTo>
                  <a:pt x="3584692" y="1610972"/>
                </a:lnTo>
                <a:lnTo>
                  <a:pt x="3635049" y="1595937"/>
                </a:lnTo>
                <a:lnTo>
                  <a:pt x="3684645" y="1580364"/>
                </a:lnTo>
                <a:lnTo>
                  <a:pt x="3733462" y="1564261"/>
                </a:lnTo>
                <a:lnTo>
                  <a:pt x="3781485" y="1547637"/>
                </a:lnTo>
                <a:lnTo>
                  <a:pt x="3828694" y="1530500"/>
                </a:lnTo>
                <a:lnTo>
                  <a:pt x="3875075" y="1512858"/>
                </a:lnTo>
                <a:lnTo>
                  <a:pt x="3920609" y="1494719"/>
                </a:lnTo>
                <a:lnTo>
                  <a:pt x="3965279" y="1476093"/>
                </a:lnTo>
                <a:lnTo>
                  <a:pt x="4009069" y="1456986"/>
                </a:lnTo>
                <a:lnTo>
                  <a:pt x="4051962" y="1437408"/>
                </a:lnTo>
                <a:lnTo>
                  <a:pt x="4093940" y="1417367"/>
                </a:lnTo>
                <a:lnTo>
                  <a:pt x="4134986" y="1396871"/>
                </a:lnTo>
                <a:lnTo>
                  <a:pt x="4175084" y="1375928"/>
                </a:lnTo>
                <a:lnTo>
                  <a:pt x="4214216" y="1354547"/>
                </a:lnTo>
                <a:lnTo>
                  <a:pt x="4252366" y="1332736"/>
                </a:lnTo>
                <a:lnTo>
                  <a:pt x="4289515" y="1310504"/>
                </a:lnTo>
                <a:lnTo>
                  <a:pt x="4325648" y="1287858"/>
                </a:lnTo>
                <a:lnTo>
                  <a:pt x="4360748" y="1264807"/>
                </a:lnTo>
                <a:lnTo>
                  <a:pt x="4394796" y="1241359"/>
                </a:lnTo>
                <a:lnTo>
                  <a:pt x="4427777" y="1217523"/>
                </a:lnTo>
                <a:lnTo>
                  <a:pt x="4459673" y="1193306"/>
                </a:lnTo>
                <a:lnTo>
                  <a:pt x="4490467" y="1168718"/>
                </a:lnTo>
                <a:lnTo>
                  <a:pt x="4520143" y="1143766"/>
                </a:lnTo>
                <a:lnTo>
                  <a:pt x="4548682" y="1118460"/>
                </a:lnTo>
                <a:lnTo>
                  <a:pt x="4602285" y="1066814"/>
                </a:lnTo>
                <a:lnTo>
                  <a:pt x="4651140" y="1013846"/>
                </a:lnTo>
                <a:lnTo>
                  <a:pt x="4695111" y="959625"/>
                </a:lnTo>
                <a:lnTo>
                  <a:pt x="4734062" y="904215"/>
                </a:lnTo>
                <a:lnTo>
                  <a:pt x="4767856" y="847684"/>
                </a:lnTo>
                <a:lnTo>
                  <a:pt x="4796358" y="790097"/>
                </a:lnTo>
                <a:lnTo>
                  <a:pt x="4819430" y="731522"/>
                </a:lnTo>
                <a:lnTo>
                  <a:pt x="4836937" y="672025"/>
                </a:lnTo>
                <a:lnTo>
                  <a:pt x="4848743" y="611672"/>
                </a:lnTo>
                <a:lnTo>
                  <a:pt x="4854711" y="550530"/>
                </a:lnTo>
                <a:lnTo>
                  <a:pt x="4855464" y="519683"/>
                </a:lnTo>
                <a:lnTo>
                  <a:pt x="4854711" y="488837"/>
                </a:lnTo>
                <a:lnTo>
                  <a:pt x="4848743" y="427695"/>
                </a:lnTo>
                <a:lnTo>
                  <a:pt x="4836937" y="367342"/>
                </a:lnTo>
                <a:lnTo>
                  <a:pt x="4819430" y="307845"/>
                </a:lnTo>
                <a:lnTo>
                  <a:pt x="4796358" y="249270"/>
                </a:lnTo>
                <a:lnTo>
                  <a:pt x="4767856" y="191683"/>
                </a:lnTo>
                <a:lnTo>
                  <a:pt x="4734062" y="135152"/>
                </a:lnTo>
                <a:lnTo>
                  <a:pt x="4695111" y="79742"/>
                </a:lnTo>
                <a:lnTo>
                  <a:pt x="4651140" y="25521"/>
                </a:lnTo>
                <a:lnTo>
                  <a:pt x="4628319" y="0"/>
                </a:lnTo>
                <a:close/>
              </a:path>
            </a:pathLst>
          </a:custGeom>
          <a:solidFill>
            <a:srgbClr val="C4BC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340334" y="4024121"/>
            <a:ext cx="386080" cy="4174490"/>
          </a:xfrm>
          <a:custGeom>
            <a:avLst/>
            <a:gdLst/>
            <a:ahLst/>
            <a:cxnLst/>
            <a:rect l="l" t="t" r="r" b="b"/>
            <a:pathLst>
              <a:path w="386080" h="4174490">
                <a:moveTo>
                  <a:pt x="0" y="0"/>
                </a:moveTo>
                <a:lnTo>
                  <a:pt x="0" y="4174235"/>
                </a:lnTo>
                <a:lnTo>
                  <a:pt x="385571" y="4174235"/>
                </a:lnTo>
              </a:path>
              <a:path w="386080" h="4174490">
                <a:moveTo>
                  <a:pt x="0" y="0"/>
                </a:moveTo>
                <a:lnTo>
                  <a:pt x="0" y="2598419"/>
                </a:lnTo>
                <a:lnTo>
                  <a:pt x="385571" y="2598419"/>
                </a:lnTo>
              </a:path>
              <a:path w="386080" h="4174490">
                <a:moveTo>
                  <a:pt x="0" y="0"/>
                </a:moveTo>
                <a:lnTo>
                  <a:pt x="0" y="1021079"/>
                </a:lnTo>
                <a:lnTo>
                  <a:pt x="385571" y="1021079"/>
                </a:lnTo>
              </a:path>
            </a:pathLst>
          </a:custGeom>
          <a:ln w="25908">
            <a:solidFill>
              <a:srgbClr val="FFE1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78802" y="4170426"/>
            <a:ext cx="386080" cy="2597150"/>
          </a:xfrm>
          <a:custGeom>
            <a:avLst/>
            <a:gdLst/>
            <a:ahLst/>
            <a:cxnLst/>
            <a:rect l="l" t="t" r="r" b="b"/>
            <a:pathLst>
              <a:path w="386079" h="2597150">
                <a:moveTo>
                  <a:pt x="0" y="0"/>
                </a:moveTo>
                <a:lnTo>
                  <a:pt x="0" y="2596896"/>
                </a:lnTo>
                <a:lnTo>
                  <a:pt x="385572" y="2596896"/>
                </a:lnTo>
              </a:path>
              <a:path w="386079" h="2597150">
                <a:moveTo>
                  <a:pt x="1524" y="288036"/>
                </a:moveTo>
                <a:lnTo>
                  <a:pt x="1524" y="1310639"/>
                </a:lnTo>
                <a:lnTo>
                  <a:pt x="385572" y="1310639"/>
                </a:lnTo>
              </a:path>
            </a:pathLst>
          </a:custGeom>
          <a:ln w="25908">
            <a:solidFill>
              <a:srgbClr val="FFE1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58532" y="2237168"/>
            <a:ext cx="2593975" cy="1800225"/>
            <a:chOff x="958532" y="2237168"/>
            <a:chExt cx="2593975" cy="1800225"/>
          </a:xfrm>
        </p:grpSpPr>
        <p:sp>
          <p:nvSpPr>
            <p:cNvPr id="6" name="object 6"/>
            <p:cNvSpPr/>
            <p:nvPr/>
          </p:nvSpPr>
          <p:spPr>
            <a:xfrm>
              <a:off x="971549" y="2250185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0" y="1773935"/>
                  </a:moveTo>
                  <a:lnTo>
                    <a:pt x="2567940" y="1773935"/>
                  </a:lnTo>
                  <a:lnTo>
                    <a:pt x="2567940" y="0"/>
                  </a:lnTo>
                  <a:lnTo>
                    <a:pt x="0" y="0"/>
                  </a:lnTo>
                  <a:lnTo>
                    <a:pt x="0" y="177393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70787" y="2249423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2567940" y="0"/>
                  </a:moveTo>
                  <a:lnTo>
                    <a:pt x="0" y="0"/>
                  </a:lnTo>
                  <a:lnTo>
                    <a:pt x="0" y="1773936"/>
                  </a:lnTo>
                  <a:lnTo>
                    <a:pt x="2567940" y="1773936"/>
                  </a:lnTo>
                  <a:lnTo>
                    <a:pt x="2567940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29258" y="2459203"/>
            <a:ext cx="1651635" cy="11836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3200" spc="-20" dirty="0">
                <a:latin typeface="SimSun"/>
                <a:cs typeface="SimSun"/>
              </a:rPr>
              <a:t>四技二專</a:t>
            </a:r>
            <a:endParaRPr sz="32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3200" spc="-20" dirty="0">
                <a:latin typeface="SimSun"/>
                <a:cs typeface="SimSun"/>
              </a:rPr>
              <a:t>【統測】</a:t>
            </a:r>
            <a:endParaRPr sz="3200">
              <a:latin typeface="SimSun"/>
              <a:cs typeface="SimSu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986720" y="2237168"/>
            <a:ext cx="2593975" cy="1800225"/>
            <a:chOff x="3986720" y="2237168"/>
            <a:chExt cx="2593975" cy="1800225"/>
          </a:xfrm>
        </p:grpSpPr>
        <p:sp>
          <p:nvSpPr>
            <p:cNvPr id="10" name="object 10"/>
            <p:cNvSpPr/>
            <p:nvPr/>
          </p:nvSpPr>
          <p:spPr>
            <a:xfrm>
              <a:off x="3999738" y="2250185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0" y="1773935"/>
                  </a:moveTo>
                  <a:lnTo>
                    <a:pt x="2567940" y="1773935"/>
                  </a:lnTo>
                  <a:lnTo>
                    <a:pt x="2567940" y="0"/>
                  </a:lnTo>
                  <a:lnTo>
                    <a:pt x="0" y="0"/>
                  </a:lnTo>
                  <a:lnTo>
                    <a:pt x="0" y="177393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98976" y="2249423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2567939" y="0"/>
                  </a:moveTo>
                  <a:lnTo>
                    <a:pt x="0" y="0"/>
                  </a:lnTo>
                  <a:lnTo>
                    <a:pt x="0" y="1773936"/>
                  </a:lnTo>
                  <a:lnTo>
                    <a:pt x="2567939" y="1773936"/>
                  </a:lnTo>
                  <a:lnTo>
                    <a:pt x="2567939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57446" y="2459203"/>
            <a:ext cx="165163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marR="5080" indent="-407034">
              <a:lnSpc>
                <a:spcPct val="118700"/>
              </a:lnSpc>
              <a:spcBef>
                <a:spcPts val="100"/>
              </a:spcBef>
            </a:pPr>
            <a:r>
              <a:rPr sz="3200" spc="-20" dirty="0">
                <a:latin typeface="SimSun"/>
                <a:cs typeface="SimSun"/>
              </a:rPr>
              <a:t>技優甄審</a:t>
            </a:r>
            <a:r>
              <a:rPr sz="3200" spc="-25" dirty="0">
                <a:latin typeface="SimSun"/>
                <a:cs typeface="SimSun"/>
              </a:rPr>
              <a:t>入學</a:t>
            </a:r>
            <a:endParaRPr sz="3200">
              <a:latin typeface="SimSun"/>
              <a:cs typeface="SimSu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014908" y="2237168"/>
            <a:ext cx="2593975" cy="1800225"/>
            <a:chOff x="7014908" y="2237168"/>
            <a:chExt cx="2593975" cy="1800225"/>
          </a:xfrm>
        </p:grpSpPr>
        <p:sp>
          <p:nvSpPr>
            <p:cNvPr id="14" name="object 14"/>
            <p:cNvSpPr/>
            <p:nvPr/>
          </p:nvSpPr>
          <p:spPr>
            <a:xfrm>
              <a:off x="7027925" y="2250185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0" y="1773935"/>
                  </a:moveTo>
                  <a:lnTo>
                    <a:pt x="2567939" y="1773935"/>
                  </a:lnTo>
                  <a:lnTo>
                    <a:pt x="2567939" y="0"/>
                  </a:lnTo>
                  <a:lnTo>
                    <a:pt x="0" y="0"/>
                  </a:lnTo>
                  <a:lnTo>
                    <a:pt x="0" y="177393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27163" y="2249423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2567939" y="0"/>
                  </a:moveTo>
                  <a:lnTo>
                    <a:pt x="0" y="0"/>
                  </a:lnTo>
                  <a:lnTo>
                    <a:pt x="0" y="1773936"/>
                  </a:lnTo>
                  <a:lnTo>
                    <a:pt x="2567939" y="1773936"/>
                  </a:lnTo>
                  <a:lnTo>
                    <a:pt x="2567939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486015" y="2459203"/>
            <a:ext cx="165163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700"/>
              </a:lnSpc>
              <a:spcBef>
                <a:spcPts val="100"/>
              </a:spcBef>
            </a:pPr>
            <a:r>
              <a:rPr sz="3200" spc="-20" dirty="0">
                <a:latin typeface="SimSun"/>
                <a:cs typeface="SimSun"/>
              </a:rPr>
              <a:t>大專院校單獨招生</a:t>
            </a:r>
            <a:endParaRPr sz="3200">
              <a:latin typeface="SimSun"/>
              <a:cs typeface="SimSu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18831" y="4866894"/>
            <a:ext cx="2192655" cy="1109980"/>
          </a:xfrm>
          <a:prstGeom prst="rect">
            <a:avLst/>
          </a:prstGeom>
          <a:solidFill>
            <a:srgbClr val="FFE17B"/>
          </a:solidFill>
          <a:ln w="25907">
            <a:solidFill>
              <a:srgbClr val="FFFFFF"/>
            </a:solidFill>
          </a:ln>
        </p:spPr>
        <p:txBody>
          <a:bodyPr vert="horz" wrap="square" lIns="0" tIns="261620" rIns="0" bIns="0" rtlCol="0">
            <a:spAutoFit/>
          </a:bodyPr>
          <a:lstStyle/>
          <a:p>
            <a:pPr marL="491490">
              <a:lnSpc>
                <a:spcPct val="100000"/>
              </a:lnSpc>
              <a:spcBef>
                <a:spcPts val="2060"/>
              </a:spcBef>
            </a:pPr>
            <a:r>
              <a:rPr sz="3200" spc="-20" dirty="0">
                <a:latin typeface="SimSun"/>
                <a:cs typeface="SimSun"/>
              </a:rPr>
              <a:t>日間部</a:t>
            </a:r>
            <a:endParaRPr sz="3200">
              <a:latin typeface="SimSun"/>
              <a:cs typeface="SimSu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8831" y="6233921"/>
            <a:ext cx="2192655" cy="1109980"/>
          </a:xfrm>
          <a:prstGeom prst="rect">
            <a:avLst/>
          </a:prstGeom>
          <a:solidFill>
            <a:srgbClr val="FFE17B"/>
          </a:solidFill>
          <a:ln w="25907">
            <a:solidFill>
              <a:srgbClr val="FFFFFF"/>
            </a:solidFill>
          </a:ln>
        </p:spPr>
        <p:txBody>
          <a:bodyPr vert="horz" wrap="square" lIns="0" tIns="242570" rIns="0" bIns="0" rtlCol="0">
            <a:spAutoFit/>
          </a:bodyPr>
          <a:lstStyle/>
          <a:p>
            <a:pPr marL="539115">
              <a:lnSpc>
                <a:spcPct val="100000"/>
              </a:lnSpc>
              <a:spcBef>
                <a:spcPts val="1910"/>
              </a:spcBef>
            </a:pPr>
            <a:r>
              <a:rPr sz="3200" spc="-20" dirty="0">
                <a:latin typeface="SimSun"/>
                <a:cs typeface="SimSun"/>
              </a:rPr>
              <a:t>夜間部</a:t>
            </a:r>
            <a:endParaRPr sz="3200">
              <a:latin typeface="SimSun"/>
              <a:cs typeface="SimSu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043096" y="2237168"/>
            <a:ext cx="2593975" cy="1800225"/>
            <a:chOff x="10043096" y="2237168"/>
            <a:chExt cx="2593975" cy="1800225"/>
          </a:xfrm>
        </p:grpSpPr>
        <p:sp>
          <p:nvSpPr>
            <p:cNvPr id="20" name="object 20"/>
            <p:cNvSpPr/>
            <p:nvPr/>
          </p:nvSpPr>
          <p:spPr>
            <a:xfrm>
              <a:off x="10056113" y="2250185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0" y="1773935"/>
                  </a:moveTo>
                  <a:lnTo>
                    <a:pt x="2567939" y="1773935"/>
                  </a:lnTo>
                  <a:lnTo>
                    <a:pt x="2567939" y="0"/>
                  </a:lnTo>
                  <a:lnTo>
                    <a:pt x="0" y="0"/>
                  </a:lnTo>
                  <a:lnTo>
                    <a:pt x="0" y="177393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55351" y="2249423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2567940" y="0"/>
                  </a:moveTo>
                  <a:lnTo>
                    <a:pt x="0" y="0"/>
                  </a:lnTo>
                  <a:lnTo>
                    <a:pt x="0" y="1773936"/>
                  </a:lnTo>
                  <a:lnTo>
                    <a:pt x="2567940" y="1773936"/>
                  </a:lnTo>
                  <a:lnTo>
                    <a:pt x="2567940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514203" y="2459203"/>
            <a:ext cx="165163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marR="5080" indent="-203200">
              <a:lnSpc>
                <a:spcPct val="118700"/>
              </a:lnSpc>
              <a:spcBef>
                <a:spcPts val="100"/>
              </a:spcBef>
            </a:pPr>
            <a:r>
              <a:rPr sz="3200" spc="-20" dirty="0">
                <a:latin typeface="SimSun"/>
                <a:cs typeface="SimSun"/>
              </a:rPr>
              <a:t>軍校士官二專班</a:t>
            </a:r>
            <a:endParaRPr sz="3200">
              <a:latin typeface="SimSun"/>
              <a:cs typeface="SimSu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3071284" y="2237168"/>
            <a:ext cx="2593975" cy="1800225"/>
            <a:chOff x="13071284" y="2237168"/>
            <a:chExt cx="2593975" cy="1800225"/>
          </a:xfrm>
        </p:grpSpPr>
        <p:sp>
          <p:nvSpPr>
            <p:cNvPr id="24" name="object 24"/>
            <p:cNvSpPr/>
            <p:nvPr/>
          </p:nvSpPr>
          <p:spPr>
            <a:xfrm>
              <a:off x="13084301" y="2250185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2567940" y="0"/>
                  </a:moveTo>
                  <a:lnTo>
                    <a:pt x="0" y="0"/>
                  </a:lnTo>
                  <a:lnTo>
                    <a:pt x="0" y="1773935"/>
                  </a:lnTo>
                  <a:lnTo>
                    <a:pt x="2567940" y="1773935"/>
                  </a:lnTo>
                  <a:lnTo>
                    <a:pt x="2567940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084301" y="2250185"/>
              <a:ext cx="2567940" cy="1774189"/>
            </a:xfrm>
            <a:custGeom>
              <a:avLst/>
              <a:gdLst/>
              <a:ahLst/>
              <a:cxnLst/>
              <a:rect l="l" t="t" r="r" b="b"/>
              <a:pathLst>
                <a:path w="2567940" h="1774189">
                  <a:moveTo>
                    <a:pt x="0" y="1773935"/>
                  </a:moveTo>
                  <a:lnTo>
                    <a:pt x="2567940" y="1773935"/>
                  </a:lnTo>
                  <a:lnTo>
                    <a:pt x="2567940" y="0"/>
                  </a:lnTo>
                  <a:lnTo>
                    <a:pt x="0" y="0"/>
                  </a:lnTo>
                  <a:lnTo>
                    <a:pt x="0" y="177393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3542390" y="2839338"/>
            <a:ext cx="16516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0" dirty="0">
                <a:latin typeface="SimSun"/>
                <a:cs typeface="SimSun"/>
              </a:rPr>
              <a:t>產學合作</a:t>
            </a:r>
            <a:endParaRPr sz="3200">
              <a:latin typeface="SimSun"/>
              <a:cs typeface="SimSu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725906" y="4490465"/>
            <a:ext cx="2192655" cy="1111250"/>
          </a:xfrm>
          <a:prstGeom prst="rect">
            <a:avLst/>
          </a:prstGeom>
          <a:solidFill>
            <a:srgbClr val="FFE17B"/>
          </a:solidFill>
          <a:ln w="25907">
            <a:solidFill>
              <a:srgbClr val="FFFFFF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80645" marR="70485">
              <a:lnSpc>
                <a:spcPts val="3460"/>
              </a:lnSpc>
              <a:spcBef>
                <a:spcPts val="835"/>
              </a:spcBef>
            </a:pPr>
            <a:r>
              <a:rPr sz="3200" spc="-20" dirty="0">
                <a:latin typeface="SimSun"/>
                <a:cs typeface="SimSun"/>
              </a:rPr>
              <a:t>雙軌訓練旗</a:t>
            </a:r>
            <a:r>
              <a:rPr sz="3200" spc="-15" dirty="0">
                <a:latin typeface="SimSun"/>
                <a:cs typeface="SimSun"/>
              </a:rPr>
              <a:t>艦計畫專班</a:t>
            </a:r>
            <a:endParaRPr sz="3200">
              <a:latin typeface="SimSun"/>
              <a:cs typeface="SimSu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725906" y="5993129"/>
            <a:ext cx="2192655" cy="1111250"/>
          </a:xfrm>
          <a:prstGeom prst="rect">
            <a:avLst/>
          </a:prstGeom>
          <a:solidFill>
            <a:srgbClr val="FFE17B"/>
          </a:solidFill>
          <a:ln w="25907">
            <a:solidFill>
              <a:srgbClr val="FFFFFF"/>
            </a:solidFill>
          </a:ln>
        </p:spPr>
        <p:txBody>
          <a:bodyPr vert="horz" wrap="square" lIns="0" tIns="99695" rIns="0" bIns="0" rtlCol="0">
            <a:spAutoFit/>
          </a:bodyPr>
          <a:lstStyle/>
          <a:p>
            <a:pPr marL="46990" marR="41910">
              <a:lnSpc>
                <a:spcPts val="3560"/>
              </a:lnSpc>
              <a:spcBef>
                <a:spcPts val="785"/>
              </a:spcBef>
            </a:pPr>
            <a:r>
              <a:rPr sz="3300" spc="-10" dirty="0">
                <a:latin typeface="SimSun"/>
                <a:cs typeface="SimSun"/>
              </a:rPr>
              <a:t>產學攜手合作計畫專班</a:t>
            </a:r>
            <a:endParaRPr sz="3300">
              <a:latin typeface="SimSun"/>
              <a:cs typeface="SimSu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725906" y="7424166"/>
            <a:ext cx="2192655" cy="1109980"/>
          </a:xfrm>
          <a:prstGeom prst="rect">
            <a:avLst/>
          </a:prstGeom>
          <a:solidFill>
            <a:srgbClr val="FFE17B"/>
          </a:solidFill>
          <a:ln w="25907">
            <a:solidFill>
              <a:srgbClr val="FFFFFF"/>
            </a:solidFill>
          </a:ln>
        </p:spPr>
        <p:txBody>
          <a:bodyPr vert="horz" wrap="square" lIns="0" tIns="55879" rIns="0" bIns="0" rtlCol="0">
            <a:spAutoFit/>
          </a:bodyPr>
          <a:lstStyle/>
          <a:p>
            <a:pPr marL="278130" marR="229870" indent="208915">
              <a:lnSpc>
                <a:spcPts val="3570"/>
              </a:lnSpc>
              <a:spcBef>
                <a:spcPts val="439"/>
              </a:spcBef>
            </a:pPr>
            <a:r>
              <a:rPr sz="3300" spc="-20" dirty="0">
                <a:latin typeface="SimSun"/>
                <a:cs typeface="SimSun"/>
              </a:rPr>
              <a:t>產學訓合作專班</a:t>
            </a:r>
            <a:endParaRPr sz="3300">
              <a:latin typeface="SimSun"/>
              <a:cs typeface="SimSu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68773" y="3779520"/>
            <a:ext cx="2769235" cy="899160"/>
            <a:chOff x="868773" y="3779520"/>
            <a:chExt cx="2769235" cy="899160"/>
          </a:xfrm>
        </p:grpSpPr>
        <p:sp>
          <p:nvSpPr>
            <p:cNvPr id="31" name="object 31"/>
            <p:cNvSpPr/>
            <p:nvPr/>
          </p:nvSpPr>
          <p:spPr>
            <a:xfrm>
              <a:off x="868773" y="3834384"/>
              <a:ext cx="2769235" cy="844550"/>
            </a:xfrm>
            <a:custGeom>
              <a:avLst/>
              <a:gdLst/>
              <a:ahLst/>
              <a:cxnLst/>
              <a:rect l="l" t="t" r="r" b="b"/>
              <a:pathLst>
                <a:path w="2769235" h="844550">
                  <a:moveTo>
                    <a:pt x="2746281" y="0"/>
                  </a:moveTo>
                  <a:lnTo>
                    <a:pt x="1087" y="22605"/>
                  </a:lnTo>
                  <a:lnTo>
                    <a:pt x="2682" y="63099"/>
                  </a:lnTo>
                  <a:lnTo>
                    <a:pt x="5340" y="169862"/>
                  </a:lnTo>
                  <a:lnTo>
                    <a:pt x="5871" y="320821"/>
                  </a:lnTo>
                  <a:lnTo>
                    <a:pt x="1087" y="493902"/>
                  </a:lnTo>
                  <a:lnTo>
                    <a:pt x="0" y="525754"/>
                  </a:lnTo>
                  <a:lnTo>
                    <a:pt x="512" y="573262"/>
                  </a:lnTo>
                  <a:lnTo>
                    <a:pt x="4430" y="634366"/>
                  </a:lnTo>
                  <a:lnTo>
                    <a:pt x="13558" y="707008"/>
                  </a:lnTo>
                  <a:lnTo>
                    <a:pt x="21218" y="751371"/>
                  </a:lnTo>
                  <a:lnTo>
                    <a:pt x="134231" y="776576"/>
                  </a:lnTo>
                  <a:lnTo>
                    <a:pt x="262568" y="792037"/>
                  </a:lnTo>
                  <a:lnTo>
                    <a:pt x="407354" y="807005"/>
                  </a:lnTo>
                  <a:lnTo>
                    <a:pt x="567730" y="820608"/>
                  </a:lnTo>
                  <a:lnTo>
                    <a:pt x="682887" y="828487"/>
                  </a:lnTo>
                  <a:lnTo>
                    <a:pt x="805181" y="835151"/>
                  </a:lnTo>
                  <a:lnTo>
                    <a:pt x="975693" y="841557"/>
                  </a:lnTo>
                  <a:lnTo>
                    <a:pt x="1102183" y="843932"/>
                  </a:lnTo>
                  <a:lnTo>
                    <a:pt x="1141330" y="844211"/>
                  </a:lnTo>
                  <a:lnTo>
                    <a:pt x="1224881" y="844211"/>
                  </a:lnTo>
                  <a:lnTo>
                    <a:pt x="2321711" y="831974"/>
                  </a:lnTo>
                  <a:lnTo>
                    <a:pt x="2320472" y="831974"/>
                  </a:lnTo>
                  <a:lnTo>
                    <a:pt x="2769014" y="829563"/>
                  </a:lnTo>
                  <a:lnTo>
                    <a:pt x="2763934" y="649477"/>
                  </a:lnTo>
                  <a:lnTo>
                    <a:pt x="2762791" y="596264"/>
                  </a:lnTo>
                  <a:lnTo>
                    <a:pt x="2746281" y="0"/>
                  </a:lnTo>
                  <a:close/>
                </a:path>
              </a:pathLst>
            </a:custGeom>
            <a:solidFill>
              <a:srgbClr val="DA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9947" y="3779520"/>
              <a:ext cx="861060" cy="134112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0055438" y="3768852"/>
            <a:ext cx="2750820" cy="721360"/>
            <a:chOff x="10055438" y="3768852"/>
            <a:chExt cx="2750820" cy="721360"/>
          </a:xfrm>
        </p:grpSpPr>
        <p:sp>
          <p:nvSpPr>
            <p:cNvPr id="34" name="object 34"/>
            <p:cNvSpPr/>
            <p:nvPr/>
          </p:nvSpPr>
          <p:spPr>
            <a:xfrm>
              <a:off x="10055438" y="3866388"/>
              <a:ext cx="2750820" cy="623570"/>
            </a:xfrm>
            <a:custGeom>
              <a:avLst/>
              <a:gdLst/>
              <a:ahLst/>
              <a:cxnLst/>
              <a:rect l="l" t="t" r="r" b="b"/>
              <a:pathLst>
                <a:path w="2750820" h="623570">
                  <a:moveTo>
                    <a:pt x="2728253" y="0"/>
                  </a:moveTo>
                  <a:lnTo>
                    <a:pt x="1055" y="16637"/>
                  </a:lnTo>
                  <a:lnTo>
                    <a:pt x="2645" y="46541"/>
                  </a:lnTo>
                  <a:lnTo>
                    <a:pt x="5294" y="125380"/>
                  </a:lnTo>
                  <a:lnTo>
                    <a:pt x="5824" y="236843"/>
                  </a:lnTo>
                  <a:lnTo>
                    <a:pt x="1055" y="364616"/>
                  </a:lnTo>
                  <a:lnTo>
                    <a:pt x="0" y="388131"/>
                  </a:lnTo>
                  <a:lnTo>
                    <a:pt x="515" y="423195"/>
                  </a:lnTo>
                  <a:lnTo>
                    <a:pt x="4413" y="468308"/>
                  </a:lnTo>
                  <a:lnTo>
                    <a:pt x="13501" y="521970"/>
                  </a:lnTo>
                  <a:lnTo>
                    <a:pt x="23026" y="562101"/>
                  </a:lnTo>
                  <a:lnTo>
                    <a:pt x="260817" y="584689"/>
                  </a:lnTo>
                  <a:lnTo>
                    <a:pt x="456094" y="599252"/>
                  </a:lnTo>
                  <a:lnTo>
                    <a:pt x="678411" y="611625"/>
                  </a:lnTo>
                  <a:lnTo>
                    <a:pt x="861675" y="618541"/>
                  </a:lnTo>
                  <a:lnTo>
                    <a:pt x="1058943" y="622691"/>
                  </a:lnTo>
                  <a:lnTo>
                    <a:pt x="1133811" y="623217"/>
                  </a:lnTo>
                  <a:lnTo>
                    <a:pt x="1216548" y="623217"/>
                  </a:lnTo>
                  <a:lnTo>
                    <a:pt x="2300091" y="614195"/>
                  </a:lnTo>
                  <a:lnTo>
                    <a:pt x="2750732" y="612394"/>
                  </a:lnTo>
                  <a:lnTo>
                    <a:pt x="2745652" y="479551"/>
                  </a:lnTo>
                  <a:lnTo>
                    <a:pt x="2744509" y="440182"/>
                  </a:lnTo>
                  <a:lnTo>
                    <a:pt x="2728253" y="0"/>
                  </a:lnTo>
                  <a:close/>
                </a:path>
              </a:pathLst>
            </a:custGeom>
            <a:solidFill>
              <a:srgbClr val="DA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77015" y="3768852"/>
              <a:ext cx="481583" cy="185927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10204831" y="3948429"/>
            <a:ext cx="2465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996600"/>
                </a:solidFill>
                <a:latin typeface="SimSun"/>
                <a:cs typeface="SimSun"/>
              </a:rPr>
              <a:t>國軍人才招募中心</a:t>
            </a:r>
            <a:endParaRPr sz="2400">
              <a:latin typeface="SimSun"/>
              <a:cs typeface="SimSu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5229399" y="2833116"/>
            <a:ext cx="2295525" cy="1504315"/>
            <a:chOff x="15229399" y="2833116"/>
            <a:chExt cx="2295525" cy="1504315"/>
          </a:xfrm>
        </p:grpSpPr>
        <p:sp>
          <p:nvSpPr>
            <p:cNvPr id="38" name="object 38"/>
            <p:cNvSpPr/>
            <p:nvPr/>
          </p:nvSpPr>
          <p:spPr>
            <a:xfrm>
              <a:off x="15290291" y="2982468"/>
              <a:ext cx="1780539" cy="1079500"/>
            </a:xfrm>
            <a:custGeom>
              <a:avLst/>
              <a:gdLst/>
              <a:ahLst/>
              <a:cxnLst/>
              <a:rect l="l" t="t" r="r" b="b"/>
              <a:pathLst>
                <a:path w="1780540" h="1079500">
                  <a:moveTo>
                    <a:pt x="42671" y="0"/>
                  </a:moveTo>
                  <a:lnTo>
                    <a:pt x="43358" y="48270"/>
                  </a:lnTo>
                  <a:lnTo>
                    <a:pt x="43797" y="96830"/>
                  </a:lnTo>
                  <a:lnTo>
                    <a:pt x="43910" y="194808"/>
                  </a:lnTo>
                  <a:lnTo>
                    <a:pt x="43576" y="244221"/>
                  </a:lnTo>
                  <a:lnTo>
                    <a:pt x="42975" y="293913"/>
                  </a:lnTo>
                  <a:lnTo>
                    <a:pt x="42104" y="343883"/>
                  </a:lnTo>
                  <a:lnTo>
                    <a:pt x="40957" y="394128"/>
                  </a:lnTo>
                  <a:lnTo>
                    <a:pt x="39530" y="444645"/>
                  </a:lnTo>
                  <a:lnTo>
                    <a:pt x="37820" y="495432"/>
                  </a:lnTo>
                  <a:lnTo>
                    <a:pt x="35820" y="546487"/>
                  </a:lnTo>
                  <a:lnTo>
                    <a:pt x="33528" y="597806"/>
                  </a:lnTo>
                  <a:lnTo>
                    <a:pt x="30937" y="649389"/>
                  </a:lnTo>
                  <a:lnTo>
                    <a:pt x="28045" y="701231"/>
                  </a:lnTo>
                  <a:lnTo>
                    <a:pt x="24846" y="753332"/>
                  </a:lnTo>
                  <a:lnTo>
                    <a:pt x="21336" y="805687"/>
                  </a:lnTo>
                  <a:lnTo>
                    <a:pt x="17605" y="856728"/>
                  </a:lnTo>
                  <a:lnTo>
                    <a:pt x="13587" y="907446"/>
                  </a:lnTo>
                  <a:lnTo>
                    <a:pt x="9302" y="957853"/>
                  </a:lnTo>
                  <a:lnTo>
                    <a:pt x="4767" y="1007961"/>
                  </a:lnTo>
                  <a:lnTo>
                    <a:pt x="57" y="1057177"/>
                  </a:lnTo>
                  <a:lnTo>
                    <a:pt x="0" y="1057782"/>
                  </a:lnTo>
                  <a:lnTo>
                    <a:pt x="76263" y="1063863"/>
                  </a:lnTo>
                  <a:lnTo>
                    <a:pt x="176529" y="1070228"/>
                  </a:lnTo>
                  <a:lnTo>
                    <a:pt x="240945" y="1073404"/>
                  </a:lnTo>
                  <a:lnTo>
                    <a:pt x="241404" y="1073404"/>
                  </a:lnTo>
                  <a:lnTo>
                    <a:pt x="299699" y="1075675"/>
                  </a:lnTo>
                  <a:lnTo>
                    <a:pt x="417412" y="1078474"/>
                  </a:lnTo>
                  <a:lnTo>
                    <a:pt x="468876" y="1078920"/>
                  </a:lnTo>
                  <a:lnTo>
                    <a:pt x="521420" y="1078920"/>
                  </a:lnTo>
                  <a:lnTo>
                    <a:pt x="621601" y="1077642"/>
                  </a:lnTo>
                  <a:lnTo>
                    <a:pt x="760396" y="1073404"/>
                  </a:lnTo>
                  <a:lnTo>
                    <a:pt x="1172667" y="1055567"/>
                  </a:lnTo>
                  <a:lnTo>
                    <a:pt x="1478388" y="1047799"/>
                  </a:lnTo>
                  <a:lnTo>
                    <a:pt x="1780210" y="1045444"/>
                  </a:lnTo>
                  <a:lnTo>
                    <a:pt x="42671" y="0"/>
                  </a:lnTo>
                  <a:close/>
                </a:path>
              </a:pathLst>
            </a:custGeom>
            <a:solidFill>
              <a:srgbClr val="222E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229399" y="2945892"/>
              <a:ext cx="2295525" cy="1391920"/>
            </a:xfrm>
            <a:custGeom>
              <a:avLst/>
              <a:gdLst/>
              <a:ahLst/>
              <a:cxnLst/>
              <a:rect l="l" t="t" r="r" b="b"/>
              <a:pathLst>
                <a:path w="2295525" h="1391920">
                  <a:moveTo>
                    <a:pt x="2276280" y="0"/>
                  </a:moveTo>
                  <a:lnTo>
                    <a:pt x="948" y="37210"/>
                  </a:lnTo>
                  <a:lnTo>
                    <a:pt x="2270" y="103943"/>
                  </a:lnTo>
                  <a:lnTo>
                    <a:pt x="4472" y="279892"/>
                  </a:lnTo>
                  <a:lnTo>
                    <a:pt x="4913" y="528683"/>
                  </a:lnTo>
                  <a:lnTo>
                    <a:pt x="948" y="813942"/>
                  </a:lnTo>
                  <a:lnTo>
                    <a:pt x="365" y="840586"/>
                  </a:lnTo>
                  <a:lnTo>
                    <a:pt x="0" y="876120"/>
                  </a:lnTo>
                  <a:lnTo>
                    <a:pt x="132" y="919918"/>
                  </a:lnTo>
                  <a:lnTo>
                    <a:pt x="1041" y="971354"/>
                  </a:lnTo>
                  <a:lnTo>
                    <a:pt x="3009" y="1029802"/>
                  </a:lnTo>
                  <a:lnTo>
                    <a:pt x="6313" y="1094634"/>
                  </a:lnTo>
                  <a:lnTo>
                    <a:pt x="11235" y="1165224"/>
                  </a:lnTo>
                  <a:lnTo>
                    <a:pt x="15569" y="1217437"/>
                  </a:lnTo>
                  <a:lnTo>
                    <a:pt x="54289" y="1264664"/>
                  </a:lnTo>
                  <a:lnTo>
                    <a:pt x="91702" y="1274681"/>
                  </a:lnTo>
                  <a:lnTo>
                    <a:pt x="131429" y="1284845"/>
                  </a:lnTo>
                  <a:lnTo>
                    <a:pt x="173426" y="1295065"/>
                  </a:lnTo>
                  <a:lnTo>
                    <a:pt x="217648" y="1305249"/>
                  </a:lnTo>
                  <a:lnTo>
                    <a:pt x="264049" y="1315304"/>
                  </a:lnTo>
                  <a:lnTo>
                    <a:pt x="312586" y="1325138"/>
                  </a:lnTo>
                  <a:lnTo>
                    <a:pt x="363213" y="1334659"/>
                  </a:lnTo>
                  <a:lnTo>
                    <a:pt x="415885" y="1343775"/>
                  </a:lnTo>
                  <a:lnTo>
                    <a:pt x="470556" y="1352394"/>
                  </a:lnTo>
                  <a:lnTo>
                    <a:pt x="527184" y="1360424"/>
                  </a:lnTo>
                  <a:lnTo>
                    <a:pt x="585721" y="1367772"/>
                  </a:lnTo>
                  <a:lnTo>
                    <a:pt x="646314" y="1374364"/>
                  </a:lnTo>
                  <a:lnTo>
                    <a:pt x="708347" y="1380056"/>
                  </a:lnTo>
                  <a:lnTo>
                    <a:pt x="772346" y="1384807"/>
                  </a:lnTo>
                  <a:lnTo>
                    <a:pt x="817570" y="1387420"/>
                  </a:lnTo>
                  <a:lnTo>
                    <a:pt x="860993" y="1389328"/>
                  </a:lnTo>
                  <a:lnTo>
                    <a:pt x="903495" y="1390588"/>
                  </a:lnTo>
                  <a:lnTo>
                    <a:pt x="945960" y="1391256"/>
                  </a:lnTo>
                  <a:lnTo>
                    <a:pt x="989267" y="1391390"/>
                  </a:lnTo>
                  <a:lnTo>
                    <a:pt x="1081938" y="1390282"/>
                  </a:lnTo>
                  <a:lnTo>
                    <a:pt x="2051239" y="1369352"/>
                  </a:lnTo>
                  <a:lnTo>
                    <a:pt x="2295076" y="1367027"/>
                  </a:lnTo>
                  <a:lnTo>
                    <a:pt x="2290885" y="1070355"/>
                  </a:lnTo>
                  <a:lnTo>
                    <a:pt x="2289869" y="982598"/>
                  </a:lnTo>
                  <a:lnTo>
                    <a:pt x="2276280" y="0"/>
                  </a:lnTo>
                  <a:close/>
                </a:path>
              </a:pathLst>
            </a:custGeom>
            <a:solidFill>
              <a:srgbClr val="DA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79139" y="2833116"/>
              <a:ext cx="656844" cy="213359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15324582" y="3102686"/>
            <a:ext cx="21590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SimSun"/>
                <a:cs typeface="SimSun"/>
              </a:rPr>
              <a:t>詳細招生校系</a:t>
            </a:r>
            <a:endParaRPr sz="2400">
              <a:latin typeface="SimSun"/>
              <a:cs typeface="SimSu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SimSun"/>
                <a:cs typeface="SimSun"/>
              </a:rPr>
              <a:t>科組名額預定於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5705582" y="3834765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996600"/>
                </a:solidFill>
                <a:latin typeface="SimSun"/>
                <a:cs typeface="SimSun"/>
              </a:rPr>
              <a:t>1</a:t>
            </a:r>
            <a:r>
              <a:rPr sz="2400" spc="-15" dirty="0">
                <a:solidFill>
                  <a:srgbClr val="996600"/>
                </a:solidFill>
                <a:latin typeface="SimSun"/>
                <a:cs typeface="SimSun"/>
              </a:rPr>
              <a:t>月後公告</a:t>
            </a:r>
            <a:endParaRPr sz="2400">
              <a:latin typeface="SimSun"/>
              <a:cs typeface="SimSun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1216152" y="4835652"/>
          <a:ext cx="3138805" cy="3688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7090">
                <a:tc gridSpan="2">
                  <a:txBody>
                    <a:bodyPr/>
                    <a:lstStyle/>
                    <a:p>
                      <a:pPr marR="570230"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E17B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E17B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E17B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95910" marR="57023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3200" spc="-20" dirty="0">
                          <a:latin typeface="SimSun"/>
                          <a:cs typeface="SimSun"/>
                        </a:rPr>
                        <a:t>甄選入學</a:t>
                      </a:r>
                      <a:endParaRPr sz="3200">
                        <a:latin typeface="SimSun"/>
                        <a:cs typeface="SimSun"/>
                      </a:endParaRPr>
                    </a:p>
                  </a:txBody>
                  <a:tcPr marL="0" marR="0" marT="128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E1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E17B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E17B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890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E1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9655">
                <a:tc gridSpan="2">
                  <a:txBody>
                    <a:bodyPr/>
                    <a:lstStyle/>
                    <a:p>
                      <a:pPr marR="570230"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E17B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E17B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E17B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3200" spc="25" dirty="0">
                          <a:latin typeface="SimSun"/>
                          <a:cs typeface="SimSun"/>
                        </a:rPr>
                        <a:t>登記分發 </a:t>
                      </a:r>
                      <a:r>
                        <a:rPr sz="3600" spc="-37" baseline="-11574" dirty="0">
                          <a:latin typeface="SimSun"/>
                          <a:cs typeface="SimSun"/>
                        </a:rPr>
                        <a:t>《留</a:t>
                      </a:r>
                      <a:endParaRPr sz="3600" baseline="-11574">
                        <a:latin typeface="SimSun"/>
                        <a:cs typeface="SimSun"/>
                      </a:endParaRPr>
                    </a:p>
                  </a:txBody>
                  <a:tcPr marL="0" marR="0" marT="1549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E1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E17B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49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E1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4354448" y="7915147"/>
            <a:ext cx="2159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imSun"/>
                <a:cs typeface="SimSun"/>
              </a:rPr>
              <a:t>意</a:t>
            </a:r>
            <a:r>
              <a:rPr sz="2400" dirty="0">
                <a:solidFill>
                  <a:srgbClr val="996600"/>
                </a:solidFill>
                <a:latin typeface="SimSun"/>
                <a:cs typeface="SimSun"/>
              </a:rPr>
              <a:t>註冊組</a:t>
            </a:r>
            <a:r>
              <a:rPr sz="2400" spc="-20" dirty="0">
                <a:latin typeface="SimSun"/>
                <a:cs typeface="SimSun"/>
              </a:rPr>
              <a:t>公告》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412800" y="96139"/>
            <a:ext cx="36836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15" dirty="0">
                <a:solidFill>
                  <a:srgbClr val="FFFFFF"/>
                </a:solidFill>
              </a:rPr>
              <a:t>一般管道</a:t>
            </a:r>
            <a:endParaRPr sz="7200"/>
          </a:p>
        </p:txBody>
      </p:sp>
      <p:grpSp>
        <p:nvGrpSpPr>
          <p:cNvPr id="46" name="object 46"/>
          <p:cNvGrpSpPr/>
          <p:nvPr/>
        </p:nvGrpSpPr>
        <p:grpSpPr>
          <a:xfrm>
            <a:off x="7048592" y="3861815"/>
            <a:ext cx="2769235" cy="978535"/>
            <a:chOff x="7048592" y="3861815"/>
            <a:chExt cx="2769235" cy="978535"/>
          </a:xfrm>
        </p:grpSpPr>
        <p:sp>
          <p:nvSpPr>
            <p:cNvPr id="47" name="object 47"/>
            <p:cNvSpPr/>
            <p:nvPr/>
          </p:nvSpPr>
          <p:spPr>
            <a:xfrm>
              <a:off x="7048592" y="3921251"/>
              <a:ext cx="2769235" cy="919480"/>
            </a:xfrm>
            <a:custGeom>
              <a:avLst/>
              <a:gdLst/>
              <a:ahLst/>
              <a:cxnLst/>
              <a:rect l="l" t="t" r="r" b="b"/>
              <a:pathLst>
                <a:path w="2769234" h="919479">
                  <a:moveTo>
                    <a:pt x="2746282" y="0"/>
                  </a:moveTo>
                  <a:lnTo>
                    <a:pt x="1050" y="24637"/>
                  </a:lnTo>
                  <a:lnTo>
                    <a:pt x="2657" y="68693"/>
                  </a:lnTo>
                  <a:lnTo>
                    <a:pt x="5336" y="184864"/>
                  </a:lnTo>
                  <a:lnTo>
                    <a:pt x="5872" y="349160"/>
                  </a:lnTo>
                  <a:lnTo>
                    <a:pt x="1050" y="537590"/>
                  </a:lnTo>
                  <a:lnTo>
                    <a:pt x="138" y="563855"/>
                  </a:lnTo>
                  <a:lnTo>
                    <a:pt x="0" y="601342"/>
                  </a:lnTo>
                  <a:lnTo>
                    <a:pt x="1567" y="648970"/>
                  </a:lnTo>
                  <a:lnTo>
                    <a:pt x="5752" y="705377"/>
                  </a:lnTo>
                  <a:lnTo>
                    <a:pt x="13496" y="769620"/>
                  </a:lnTo>
                  <a:lnTo>
                    <a:pt x="23148" y="828801"/>
                  </a:lnTo>
                  <a:lnTo>
                    <a:pt x="134194" y="845214"/>
                  </a:lnTo>
                  <a:lnTo>
                    <a:pt x="262543" y="862061"/>
                  </a:lnTo>
                  <a:lnTo>
                    <a:pt x="407339" y="878379"/>
                  </a:lnTo>
                  <a:lnTo>
                    <a:pt x="512583" y="888488"/>
                  </a:lnTo>
                  <a:lnTo>
                    <a:pt x="624502" y="897648"/>
                  </a:lnTo>
                  <a:lnTo>
                    <a:pt x="742841" y="905575"/>
                  </a:lnTo>
                  <a:lnTo>
                    <a:pt x="867347" y="911982"/>
                  </a:lnTo>
                  <a:lnTo>
                    <a:pt x="975695" y="915967"/>
                  </a:lnTo>
                  <a:lnTo>
                    <a:pt x="1103660" y="918581"/>
                  </a:lnTo>
                  <a:lnTo>
                    <a:pt x="1141876" y="918872"/>
                  </a:lnTo>
                  <a:lnTo>
                    <a:pt x="1225881" y="918872"/>
                  </a:lnTo>
                  <a:lnTo>
                    <a:pt x="2769015" y="902843"/>
                  </a:lnTo>
                  <a:lnTo>
                    <a:pt x="2763935" y="706882"/>
                  </a:lnTo>
                  <a:lnTo>
                    <a:pt x="2762792" y="648970"/>
                  </a:lnTo>
                  <a:lnTo>
                    <a:pt x="2746282" y="0"/>
                  </a:lnTo>
                  <a:close/>
                </a:path>
              </a:pathLst>
            </a:custGeom>
            <a:solidFill>
              <a:srgbClr val="DA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9767" y="3861815"/>
              <a:ext cx="859535" cy="146303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7144639" y="4006088"/>
            <a:ext cx="2616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996600"/>
                </a:solidFill>
                <a:latin typeface="SimSun"/>
                <a:cs typeface="SimSun"/>
              </a:rPr>
              <a:t>3</a:t>
            </a:r>
            <a:r>
              <a:rPr sz="2400" spc="-5" dirty="0">
                <a:solidFill>
                  <a:srgbClr val="996600"/>
                </a:solidFill>
                <a:latin typeface="SimSun"/>
                <a:cs typeface="SimSun"/>
              </a:rPr>
              <a:t>月起</a:t>
            </a:r>
            <a:r>
              <a:rPr sz="2400" spc="-10" dirty="0">
                <a:latin typeface="SimSun"/>
                <a:cs typeface="SimSun"/>
              </a:rPr>
              <a:t>簡章陸續出來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449693" y="4371543"/>
            <a:ext cx="20072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SimSun"/>
                <a:cs typeface="SimSun"/>
              </a:rPr>
              <a:t>留意</a:t>
            </a:r>
            <a:r>
              <a:rPr sz="2400" spc="-10" dirty="0">
                <a:solidFill>
                  <a:srgbClr val="996600"/>
                </a:solidFill>
                <a:latin typeface="SimSun"/>
                <a:cs typeface="SimSun"/>
              </a:rPr>
              <a:t>各校</a:t>
            </a:r>
            <a:r>
              <a:rPr sz="2400" spc="-25" dirty="0">
                <a:latin typeface="SimSun"/>
                <a:cs typeface="SimSun"/>
              </a:rPr>
              <a:t>公告!</a:t>
            </a:r>
            <a:endParaRPr sz="2400">
              <a:latin typeface="SimSun"/>
              <a:cs typeface="SimSu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999084" y="3681984"/>
            <a:ext cx="2567940" cy="807720"/>
            <a:chOff x="3999084" y="3681984"/>
            <a:chExt cx="2567940" cy="807720"/>
          </a:xfrm>
        </p:grpSpPr>
        <p:sp>
          <p:nvSpPr>
            <p:cNvPr id="52" name="object 52"/>
            <p:cNvSpPr/>
            <p:nvPr/>
          </p:nvSpPr>
          <p:spPr>
            <a:xfrm>
              <a:off x="3999084" y="3779520"/>
              <a:ext cx="2567940" cy="710565"/>
            </a:xfrm>
            <a:custGeom>
              <a:avLst/>
              <a:gdLst/>
              <a:ahLst/>
              <a:cxnLst/>
              <a:rect l="l" t="t" r="r" b="b"/>
              <a:pathLst>
                <a:path w="2567940" h="710564">
                  <a:moveTo>
                    <a:pt x="2546748" y="0"/>
                  </a:moveTo>
                  <a:lnTo>
                    <a:pt x="1033" y="19050"/>
                  </a:lnTo>
                  <a:lnTo>
                    <a:pt x="2498" y="53103"/>
                  </a:lnTo>
                  <a:lnTo>
                    <a:pt x="4939" y="142890"/>
                  </a:lnTo>
                  <a:lnTo>
                    <a:pt x="5427" y="269849"/>
                  </a:lnTo>
                  <a:lnTo>
                    <a:pt x="1033" y="415416"/>
                  </a:lnTo>
                  <a:lnTo>
                    <a:pt x="0" y="442204"/>
                  </a:lnTo>
                  <a:lnTo>
                    <a:pt x="478" y="482171"/>
                  </a:lnTo>
                  <a:lnTo>
                    <a:pt x="4123" y="533592"/>
                  </a:lnTo>
                  <a:lnTo>
                    <a:pt x="12590" y="594740"/>
                  </a:lnTo>
                  <a:lnTo>
                    <a:pt x="21480" y="640460"/>
                  </a:lnTo>
                  <a:lnTo>
                    <a:pt x="171544" y="658543"/>
                  </a:lnTo>
                  <a:lnTo>
                    <a:pt x="304771" y="672226"/>
                  </a:lnTo>
                  <a:lnTo>
                    <a:pt x="454683" y="685048"/>
                  </a:lnTo>
                  <a:lnTo>
                    <a:pt x="620348" y="696144"/>
                  </a:lnTo>
                  <a:lnTo>
                    <a:pt x="739082" y="702154"/>
                  </a:lnTo>
                  <a:lnTo>
                    <a:pt x="908596" y="707971"/>
                  </a:lnTo>
                  <a:lnTo>
                    <a:pt x="1037587" y="710025"/>
                  </a:lnTo>
                  <a:lnTo>
                    <a:pt x="1075220" y="710187"/>
                  </a:lnTo>
                  <a:lnTo>
                    <a:pt x="1113926" y="710187"/>
                  </a:lnTo>
                  <a:lnTo>
                    <a:pt x="2567830" y="697738"/>
                  </a:lnTo>
                  <a:lnTo>
                    <a:pt x="2563131" y="546353"/>
                  </a:lnTo>
                  <a:lnTo>
                    <a:pt x="2561988" y="501522"/>
                  </a:lnTo>
                  <a:lnTo>
                    <a:pt x="2546748" y="0"/>
                  </a:lnTo>
                  <a:close/>
                </a:path>
              </a:pathLst>
            </a:custGeom>
            <a:solidFill>
              <a:srgbClr val="DA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6339" y="3681984"/>
              <a:ext cx="481584" cy="185928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4135882" y="3956050"/>
            <a:ext cx="2311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imSun"/>
                <a:cs typeface="SimSun"/>
              </a:rPr>
              <a:t>留意</a:t>
            </a:r>
            <a:r>
              <a:rPr sz="2400" dirty="0">
                <a:solidFill>
                  <a:srgbClr val="996600"/>
                </a:solidFill>
                <a:latin typeface="SimSun"/>
                <a:cs typeface="SimSun"/>
              </a:rPr>
              <a:t>實習處</a:t>
            </a:r>
            <a:r>
              <a:rPr sz="2400" spc="-20" dirty="0">
                <a:latin typeface="SimSun"/>
                <a:cs typeface="SimSun"/>
              </a:rPr>
              <a:t>公告!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089019" y="1860931"/>
            <a:ext cx="2440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latin typeface="SimSun"/>
                <a:cs typeface="SimSun"/>
              </a:rPr>
              <a:t>例:工科技藝競賽獲獎</a:t>
            </a:r>
            <a:endParaRPr sz="2000">
              <a:latin typeface="SimSun"/>
              <a:cs typeface="SimSun"/>
            </a:endParaRPr>
          </a:p>
        </p:txBody>
      </p:sp>
      <p:pic>
        <p:nvPicPr>
          <p:cNvPr id="56" name="object 5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16440" y="6621780"/>
            <a:ext cx="3480815" cy="3480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9771" y="7857743"/>
            <a:ext cx="3276600" cy="1752600"/>
            <a:chOff x="7319771" y="7857743"/>
            <a:chExt cx="3276600" cy="1752600"/>
          </a:xfrm>
        </p:grpSpPr>
        <p:sp>
          <p:nvSpPr>
            <p:cNvPr id="3" name="object 3"/>
            <p:cNvSpPr/>
            <p:nvPr/>
          </p:nvSpPr>
          <p:spPr>
            <a:xfrm>
              <a:off x="7319771" y="7997951"/>
              <a:ext cx="2936875" cy="1565275"/>
            </a:xfrm>
            <a:custGeom>
              <a:avLst/>
              <a:gdLst/>
              <a:ahLst/>
              <a:cxnLst/>
              <a:rect l="l" t="t" r="r" b="b"/>
              <a:pathLst>
                <a:path w="2936875" h="1565275">
                  <a:moveTo>
                    <a:pt x="70484" y="0"/>
                  </a:moveTo>
                  <a:lnTo>
                    <a:pt x="71299" y="48671"/>
                  </a:lnTo>
                  <a:lnTo>
                    <a:pt x="71920" y="97545"/>
                  </a:lnTo>
                  <a:lnTo>
                    <a:pt x="72343" y="146622"/>
                  </a:lnTo>
                  <a:lnTo>
                    <a:pt x="72567" y="195900"/>
                  </a:lnTo>
                  <a:lnTo>
                    <a:pt x="72588" y="245378"/>
                  </a:lnTo>
                  <a:lnTo>
                    <a:pt x="72403" y="295054"/>
                  </a:lnTo>
                  <a:lnTo>
                    <a:pt x="72011" y="344927"/>
                  </a:lnTo>
                  <a:lnTo>
                    <a:pt x="71407" y="394997"/>
                  </a:lnTo>
                  <a:lnTo>
                    <a:pt x="70590" y="445262"/>
                  </a:lnTo>
                  <a:lnTo>
                    <a:pt x="69557" y="495721"/>
                  </a:lnTo>
                  <a:lnTo>
                    <a:pt x="68305" y="546372"/>
                  </a:lnTo>
                  <a:lnTo>
                    <a:pt x="66830" y="597215"/>
                  </a:lnTo>
                  <a:lnTo>
                    <a:pt x="65131" y="648248"/>
                  </a:lnTo>
                  <a:lnTo>
                    <a:pt x="63205" y="699470"/>
                  </a:lnTo>
                  <a:lnTo>
                    <a:pt x="61048" y="750880"/>
                  </a:lnTo>
                  <a:lnTo>
                    <a:pt x="58658" y="802476"/>
                  </a:lnTo>
                  <a:lnTo>
                    <a:pt x="56033" y="854259"/>
                  </a:lnTo>
                  <a:lnTo>
                    <a:pt x="53170" y="906225"/>
                  </a:lnTo>
                  <a:lnTo>
                    <a:pt x="50065" y="958375"/>
                  </a:lnTo>
                  <a:lnTo>
                    <a:pt x="46716" y="1010706"/>
                  </a:lnTo>
                  <a:lnTo>
                    <a:pt x="43121" y="1063218"/>
                  </a:lnTo>
                  <a:lnTo>
                    <a:pt x="39276" y="1115910"/>
                  </a:lnTo>
                  <a:lnTo>
                    <a:pt x="35178" y="1168781"/>
                  </a:lnTo>
                  <a:lnTo>
                    <a:pt x="30817" y="1221672"/>
                  </a:lnTo>
                  <a:lnTo>
                    <a:pt x="26227" y="1274342"/>
                  </a:lnTo>
                  <a:lnTo>
                    <a:pt x="21413" y="1326790"/>
                  </a:lnTo>
                  <a:lnTo>
                    <a:pt x="16378" y="1379019"/>
                  </a:lnTo>
                  <a:lnTo>
                    <a:pt x="11128" y="1431027"/>
                  </a:lnTo>
                  <a:lnTo>
                    <a:pt x="5667" y="1482817"/>
                  </a:lnTo>
                  <a:lnTo>
                    <a:pt x="19" y="1534214"/>
                  </a:lnTo>
                  <a:lnTo>
                    <a:pt x="0" y="1534388"/>
                  </a:lnTo>
                  <a:lnTo>
                    <a:pt x="125809" y="1543215"/>
                  </a:lnTo>
                  <a:lnTo>
                    <a:pt x="291337" y="1552384"/>
                  </a:lnTo>
                  <a:lnTo>
                    <a:pt x="479405" y="1559851"/>
                  </a:lnTo>
                  <a:lnTo>
                    <a:pt x="660951" y="1564025"/>
                  </a:lnTo>
                  <a:lnTo>
                    <a:pt x="766824" y="1565025"/>
                  </a:lnTo>
                  <a:lnTo>
                    <a:pt x="870770" y="1565025"/>
                  </a:lnTo>
                  <a:lnTo>
                    <a:pt x="1074296" y="1562241"/>
                  </a:lnTo>
                  <a:lnTo>
                    <a:pt x="1167398" y="1559851"/>
                  </a:lnTo>
                  <a:lnTo>
                    <a:pt x="2072525" y="1527285"/>
                  </a:lnTo>
                  <a:lnTo>
                    <a:pt x="2683234" y="1517314"/>
                  </a:lnTo>
                  <a:lnTo>
                    <a:pt x="2936859" y="1516464"/>
                  </a:lnTo>
                  <a:lnTo>
                    <a:pt x="70484" y="0"/>
                  </a:lnTo>
                  <a:close/>
                </a:path>
              </a:pathLst>
            </a:custGeom>
            <a:solidFill>
              <a:srgbClr val="222E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19813" y="7962899"/>
              <a:ext cx="3276600" cy="1647825"/>
            </a:xfrm>
            <a:custGeom>
              <a:avLst/>
              <a:gdLst/>
              <a:ahLst/>
              <a:cxnLst/>
              <a:rect l="l" t="t" r="r" b="b"/>
              <a:pathLst>
                <a:path w="3276600" h="1647825">
                  <a:moveTo>
                    <a:pt x="3249761" y="0"/>
                  </a:moveTo>
                  <a:lnTo>
                    <a:pt x="1355" y="44068"/>
                  </a:lnTo>
                  <a:lnTo>
                    <a:pt x="3248" y="123072"/>
                  </a:lnTo>
                  <a:lnTo>
                    <a:pt x="6403" y="331390"/>
                  </a:lnTo>
                  <a:lnTo>
                    <a:pt x="7034" y="625981"/>
                  </a:lnTo>
                  <a:lnTo>
                    <a:pt x="1355" y="963803"/>
                  </a:lnTo>
                  <a:lnTo>
                    <a:pt x="607" y="990764"/>
                  </a:lnTo>
                  <a:lnTo>
                    <a:pt x="67" y="1025879"/>
                  </a:lnTo>
                  <a:lnTo>
                    <a:pt x="0" y="1068645"/>
                  </a:lnTo>
                  <a:lnTo>
                    <a:pt x="672" y="1118560"/>
                  </a:lnTo>
                  <a:lnTo>
                    <a:pt x="2350" y="1175122"/>
                  </a:lnTo>
                  <a:lnTo>
                    <a:pt x="5302" y="1237828"/>
                  </a:lnTo>
                  <a:lnTo>
                    <a:pt x="9791" y="1306176"/>
                  </a:lnTo>
                  <a:lnTo>
                    <a:pt x="16087" y="1379664"/>
                  </a:lnTo>
                  <a:lnTo>
                    <a:pt x="22325" y="1441408"/>
                  </a:lnTo>
                  <a:lnTo>
                    <a:pt x="27517" y="1485760"/>
                  </a:lnTo>
                  <a:lnTo>
                    <a:pt x="100011" y="1502410"/>
                  </a:lnTo>
                  <a:lnTo>
                    <a:pt x="179339" y="1519542"/>
                  </a:lnTo>
                  <a:lnTo>
                    <a:pt x="265309" y="1536836"/>
                  </a:lnTo>
                  <a:lnTo>
                    <a:pt x="357733" y="1553975"/>
                  </a:lnTo>
                  <a:lnTo>
                    <a:pt x="456421" y="1570639"/>
                  </a:lnTo>
                  <a:lnTo>
                    <a:pt x="561183" y="1586509"/>
                  </a:lnTo>
                  <a:lnTo>
                    <a:pt x="671830" y="1601267"/>
                  </a:lnTo>
                  <a:lnTo>
                    <a:pt x="788172" y="1614593"/>
                  </a:lnTo>
                  <a:lnTo>
                    <a:pt x="910019" y="1626170"/>
                  </a:lnTo>
                  <a:lnTo>
                    <a:pt x="972948" y="1631203"/>
                  </a:lnTo>
                  <a:lnTo>
                    <a:pt x="1037183" y="1635678"/>
                  </a:lnTo>
                  <a:lnTo>
                    <a:pt x="1102699" y="1639557"/>
                  </a:lnTo>
                  <a:lnTo>
                    <a:pt x="1193057" y="1643715"/>
                  </a:lnTo>
                  <a:lnTo>
                    <a:pt x="1279312" y="1646252"/>
                  </a:lnTo>
                  <a:lnTo>
                    <a:pt x="1373499" y="1647434"/>
                  </a:lnTo>
                  <a:lnTo>
                    <a:pt x="1408749" y="1647434"/>
                  </a:lnTo>
                  <a:lnTo>
                    <a:pt x="1597046" y="1645174"/>
                  </a:lnTo>
                  <a:lnTo>
                    <a:pt x="3211584" y="1619000"/>
                  </a:lnTo>
                  <a:lnTo>
                    <a:pt x="3276558" y="1618602"/>
                  </a:lnTo>
                  <a:lnTo>
                    <a:pt x="3270589" y="1267333"/>
                  </a:lnTo>
                  <a:lnTo>
                    <a:pt x="3269192" y="1163472"/>
                  </a:lnTo>
                  <a:lnTo>
                    <a:pt x="3249761" y="0"/>
                  </a:lnTo>
                  <a:close/>
                </a:path>
              </a:pathLst>
            </a:custGeom>
            <a:solidFill>
              <a:srgbClr val="DA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6675" y="7857743"/>
              <a:ext cx="1085087" cy="20116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467981" y="8059216"/>
            <a:ext cx="306324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4820" marR="5080" indent="-452755">
              <a:lnSpc>
                <a:spcPct val="150100"/>
              </a:lnSpc>
              <a:spcBef>
                <a:spcPts val="100"/>
              </a:spcBef>
            </a:pPr>
            <a:r>
              <a:rPr sz="2800" spc="-10" dirty="0">
                <a:solidFill>
                  <a:srgbClr val="4D74C2"/>
                </a:solidFill>
                <a:latin typeface="Segoe UI Semibold"/>
                <a:cs typeface="Segoe UI Semibold"/>
              </a:rPr>
              <a:t>3</a:t>
            </a:r>
            <a:r>
              <a:rPr sz="2800" spc="-35" dirty="0">
                <a:solidFill>
                  <a:srgbClr val="4D74C2"/>
                </a:solidFill>
                <a:latin typeface="Microsoft JhengHei"/>
                <a:cs typeface="Microsoft JhengHei"/>
              </a:rPr>
              <a:t>月底</a:t>
            </a:r>
            <a:r>
              <a:rPr sz="2800" spc="-40" dirty="0">
                <a:latin typeface="Microsoft JhengHei"/>
                <a:cs typeface="Microsoft JhengHei"/>
              </a:rPr>
              <a:t>簡章陸續公告</a:t>
            </a:r>
            <a:r>
              <a:rPr sz="2800" spc="-35" dirty="0">
                <a:latin typeface="Microsoft JhengHei"/>
                <a:cs typeface="Microsoft JhengHei"/>
              </a:rPr>
              <a:t>留意</a:t>
            </a:r>
            <a:r>
              <a:rPr sz="2800" spc="-35" dirty="0">
                <a:solidFill>
                  <a:srgbClr val="6687C9"/>
                </a:solidFill>
                <a:latin typeface="Microsoft JhengHei"/>
                <a:cs typeface="Microsoft JhengHei"/>
              </a:rPr>
              <a:t>各校</a:t>
            </a:r>
            <a:r>
              <a:rPr sz="2800" spc="-45" dirty="0">
                <a:latin typeface="Microsoft JhengHei"/>
                <a:cs typeface="Microsoft JhengHei"/>
              </a:rPr>
              <a:t>網頁</a:t>
            </a:r>
            <a:endParaRPr sz="28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96539" y="565404"/>
            <a:ext cx="8007350" cy="4947285"/>
            <a:chOff x="2796539" y="565404"/>
            <a:chExt cx="8007350" cy="4947285"/>
          </a:xfrm>
        </p:grpSpPr>
        <p:sp>
          <p:nvSpPr>
            <p:cNvPr id="8" name="object 8"/>
            <p:cNvSpPr/>
            <p:nvPr/>
          </p:nvSpPr>
          <p:spPr>
            <a:xfrm>
              <a:off x="4711445" y="4773930"/>
              <a:ext cx="4185285" cy="725805"/>
            </a:xfrm>
            <a:custGeom>
              <a:avLst/>
              <a:gdLst/>
              <a:ahLst/>
              <a:cxnLst/>
              <a:rect l="l" t="t" r="r" b="b"/>
              <a:pathLst>
                <a:path w="4185284" h="725804">
                  <a:moveTo>
                    <a:pt x="2092452" y="0"/>
                  </a:moveTo>
                  <a:lnTo>
                    <a:pt x="2092452" y="362712"/>
                  </a:lnTo>
                  <a:lnTo>
                    <a:pt x="4184904" y="362712"/>
                  </a:lnTo>
                  <a:lnTo>
                    <a:pt x="4184904" y="725424"/>
                  </a:lnTo>
                </a:path>
                <a:path w="4185284" h="725804">
                  <a:moveTo>
                    <a:pt x="2092452" y="0"/>
                  </a:moveTo>
                  <a:lnTo>
                    <a:pt x="2092452" y="362712"/>
                  </a:lnTo>
                  <a:lnTo>
                    <a:pt x="0" y="362712"/>
                  </a:lnTo>
                  <a:lnTo>
                    <a:pt x="0" y="725424"/>
                  </a:lnTo>
                </a:path>
              </a:pathLst>
            </a:custGeom>
            <a:ln w="25908">
              <a:solidFill>
                <a:srgbClr val="1C41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03898" y="2317242"/>
              <a:ext cx="0" cy="727075"/>
            </a:xfrm>
            <a:custGeom>
              <a:avLst/>
              <a:gdLst/>
              <a:ahLst/>
              <a:cxnLst/>
              <a:rect l="l" t="t" r="r" b="b"/>
              <a:pathLst>
                <a:path h="727075">
                  <a:moveTo>
                    <a:pt x="0" y="0"/>
                  </a:moveTo>
                  <a:lnTo>
                    <a:pt x="0" y="726948"/>
                  </a:lnTo>
                </a:path>
              </a:pathLst>
            </a:custGeom>
            <a:ln w="25908">
              <a:solidFill>
                <a:srgbClr val="1539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6539" y="565404"/>
              <a:ext cx="8007096" cy="1808988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839211" y="588263"/>
            <a:ext cx="7926705" cy="1728470"/>
          </a:xfrm>
          <a:prstGeom prst="rect">
            <a:avLst/>
          </a:prstGeom>
          <a:solidFill>
            <a:srgbClr val="4D74C2"/>
          </a:solidFill>
        </p:spPr>
        <p:txBody>
          <a:bodyPr vert="horz" wrap="square" lIns="0" tIns="345440" rIns="0" bIns="0" rtlCol="0">
            <a:spAutoFit/>
          </a:bodyPr>
          <a:lstStyle/>
          <a:p>
            <a:pPr marL="659765">
              <a:lnSpc>
                <a:spcPct val="100000"/>
              </a:lnSpc>
              <a:spcBef>
                <a:spcPts val="2720"/>
              </a:spcBef>
            </a:pPr>
            <a:r>
              <a:rPr sz="6500" spc="-10" dirty="0">
                <a:solidFill>
                  <a:srgbClr val="FFFFFF"/>
                </a:solidFill>
                <a:latin typeface="Microsoft JhengHei"/>
                <a:cs typeface="Microsoft JhengHei"/>
              </a:rPr>
              <a:t>多元入學升學管道</a:t>
            </a:r>
            <a:endParaRPr sz="6500">
              <a:latin typeface="Microsoft JhengHei"/>
              <a:cs typeface="Microsoft JhengHe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32404" y="3005327"/>
            <a:ext cx="7137400" cy="1811020"/>
            <a:chOff x="3232404" y="3005327"/>
            <a:chExt cx="7137400" cy="181102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2404" y="3005327"/>
              <a:ext cx="7136892" cy="18105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75076" y="3028187"/>
              <a:ext cx="7056120" cy="30480"/>
            </a:xfrm>
            <a:custGeom>
              <a:avLst/>
              <a:gdLst/>
              <a:ahLst/>
              <a:cxnLst/>
              <a:rect l="l" t="t" r="r" b="b"/>
              <a:pathLst>
                <a:path w="7056120" h="30480">
                  <a:moveTo>
                    <a:pt x="0" y="30479"/>
                  </a:moveTo>
                  <a:lnTo>
                    <a:pt x="7056120" y="30479"/>
                  </a:lnTo>
                  <a:lnTo>
                    <a:pt x="7056120" y="0"/>
                  </a:lnTo>
                  <a:lnTo>
                    <a:pt x="0" y="0"/>
                  </a:lnTo>
                  <a:lnTo>
                    <a:pt x="0" y="30479"/>
                  </a:lnTo>
                  <a:close/>
                </a:path>
              </a:pathLst>
            </a:custGeom>
            <a:solidFill>
              <a:srgbClr val="76C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275076" y="3058667"/>
            <a:ext cx="7056120" cy="172847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85445" rIns="0" bIns="0" rtlCol="0">
            <a:spAutoFit/>
          </a:bodyPr>
          <a:lstStyle/>
          <a:p>
            <a:pPr marL="480059">
              <a:lnSpc>
                <a:spcPct val="100000"/>
              </a:lnSpc>
              <a:spcBef>
                <a:spcPts val="3035"/>
              </a:spcBef>
            </a:pPr>
            <a:r>
              <a:rPr sz="6000" spc="-20" dirty="0">
                <a:solidFill>
                  <a:srgbClr val="FFFFFF"/>
                </a:solidFill>
                <a:latin typeface="Microsoft JhengHei"/>
                <a:cs typeface="Microsoft JhengHei"/>
              </a:rPr>
              <a:t>針對身障生的管道</a:t>
            </a:r>
            <a:endParaRPr sz="6000">
              <a:latin typeface="Microsoft JhengHei"/>
              <a:cs typeface="Microsoft JhengHe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39795" y="5475732"/>
            <a:ext cx="3538728" cy="208178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982467" y="5498591"/>
            <a:ext cx="3458210" cy="2001520"/>
          </a:xfrm>
          <a:prstGeom prst="rect">
            <a:avLst/>
          </a:prstGeom>
          <a:solidFill>
            <a:srgbClr val="E74B52"/>
          </a:solidFill>
        </p:spPr>
        <p:txBody>
          <a:bodyPr vert="horz" wrap="square" lIns="0" tIns="314960" rIns="0" bIns="0" rtlCol="0">
            <a:spAutoFit/>
          </a:bodyPr>
          <a:lstStyle/>
          <a:p>
            <a:pPr marL="1169035" marR="603885" indent="-559435">
              <a:lnSpc>
                <a:spcPct val="100000"/>
              </a:lnSpc>
              <a:spcBef>
                <a:spcPts val="2480"/>
              </a:spcBef>
            </a:pPr>
            <a:r>
              <a:rPr sz="4400" spc="-15" dirty="0">
                <a:solidFill>
                  <a:srgbClr val="FFFFFF"/>
                </a:solidFill>
                <a:latin typeface="Microsoft JhengHei"/>
                <a:cs typeface="Microsoft JhengHei"/>
              </a:rPr>
              <a:t>身心障礙</a:t>
            </a:r>
            <a:r>
              <a:rPr sz="4400" spc="-30" dirty="0">
                <a:solidFill>
                  <a:srgbClr val="FFFFFF"/>
                </a:solidFill>
                <a:latin typeface="Microsoft JhengHei"/>
                <a:cs typeface="Microsoft JhengHei"/>
              </a:rPr>
              <a:t>甄試</a:t>
            </a:r>
            <a:endParaRPr sz="4400">
              <a:latin typeface="Microsoft JhengHei"/>
              <a:cs typeface="Microsoft JhengHe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23176" y="5475732"/>
            <a:ext cx="3538728" cy="208178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165847" y="5498591"/>
            <a:ext cx="3458210" cy="200152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95885" rIns="0" bIns="0" rtlCol="0">
            <a:spAutoFit/>
          </a:bodyPr>
          <a:lstStyle/>
          <a:p>
            <a:pPr marL="610870" marR="602615" indent="278765">
              <a:lnSpc>
                <a:spcPct val="118400"/>
              </a:lnSpc>
              <a:spcBef>
                <a:spcPts val="755"/>
              </a:spcBef>
            </a:pPr>
            <a:r>
              <a:rPr sz="4400" spc="-25" dirty="0">
                <a:solidFill>
                  <a:srgbClr val="FFFFFF"/>
                </a:solidFill>
                <a:latin typeface="Microsoft JhengHei"/>
                <a:cs typeface="Microsoft JhengHei"/>
              </a:rPr>
              <a:t>身障生</a:t>
            </a:r>
            <a:r>
              <a:rPr sz="4400" spc="-15" dirty="0">
                <a:solidFill>
                  <a:srgbClr val="FFFFFF"/>
                </a:solidFill>
                <a:latin typeface="Microsoft JhengHei"/>
                <a:cs typeface="Microsoft JhengHei"/>
              </a:rPr>
              <a:t>單獨招生</a:t>
            </a:r>
            <a:endParaRPr sz="4400">
              <a:latin typeface="Microsoft JhengHei"/>
              <a:cs typeface="Microsoft JhengHe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40735" y="7810500"/>
            <a:ext cx="3644265" cy="1752600"/>
            <a:chOff x="2840735" y="7810500"/>
            <a:chExt cx="3644265" cy="1752600"/>
          </a:xfrm>
        </p:grpSpPr>
        <p:sp>
          <p:nvSpPr>
            <p:cNvPr id="21" name="object 21"/>
            <p:cNvSpPr/>
            <p:nvPr/>
          </p:nvSpPr>
          <p:spPr>
            <a:xfrm>
              <a:off x="2840735" y="7950707"/>
              <a:ext cx="3266440" cy="1565275"/>
            </a:xfrm>
            <a:custGeom>
              <a:avLst/>
              <a:gdLst/>
              <a:ahLst/>
              <a:cxnLst/>
              <a:rect l="l" t="t" r="r" b="b"/>
              <a:pathLst>
                <a:path w="3266440" h="1565275">
                  <a:moveTo>
                    <a:pt x="78358" y="0"/>
                  </a:moveTo>
                  <a:lnTo>
                    <a:pt x="79277" y="48671"/>
                  </a:lnTo>
                  <a:lnTo>
                    <a:pt x="79977" y="97545"/>
                  </a:lnTo>
                  <a:lnTo>
                    <a:pt x="80455" y="146622"/>
                  </a:lnTo>
                  <a:lnTo>
                    <a:pt x="80709" y="195900"/>
                  </a:lnTo>
                  <a:lnTo>
                    <a:pt x="80735" y="245378"/>
                  </a:lnTo>
                  <a:lnTo>
                    <a:pt x="80532" y="295054"/>
                  </a:lnTo>
                  <a:lnTo>
                    <a:pt x="80097" y="344927"/>
                  </a:lnTo>
                  <a:lnTo>
                    <a:pt x="79426" y="394997"/>
                  </a:lnTo>
                  <a:lnTo>
                    <a:pt x="78516" y="445262"/>
                  </a:lnTo>
                  <a:lnTo>
                    <a:pt x="77366" y="495721"/>
                  </a:lnTo>
                  <a:lnTo>
                    <a:pt x="75973" y="546372"/>
                  </a:lnTo>
                  <a:lnTo>
                    <a:pt x="74332" y="597215"/>
                  </a:lnTo>
                  <a:lnTo>
                    <a:pt x="72443" y="648248"/>
                  </a:lnTo>
                  <a:lnTo>
                    <a:pt x="70302" y="699470"/>
                  </a:lnTo>
                  <a:lnTo>
                    <a:pt x="67906" y="750880"/>
                  </a:lnTo>
                  <a:lnTo>
                    <a:pt x="65253" y="802476"/>
                  </a:lnTo>
                  <a:lnTo>
                    <a:pt x="62340" y="854259"/>
                  </a:lnTo>
                  <a:lnTo>
                    <a:pt x="59164" y="906225"/>
                  </a:lnTo>
                  <a:lnTo>
                    <a:pt x="55722" y="958375"/>
                  </a:lnTo>
                  <a:lnTo>
                    <a:pt x="52012" y="1010706"/>
                  </a:lnTo>
                  <a:lnTo>
                    <a:pt x="48030" y="1063218"/>
                  </a:lnTo>
                  <a:lnTo>
                    <a:pt x="43775" y="1115910"/>
                  </a:lnTo>
                  <a:lnTo>
                    <a:pt x="39243" y="1168781"/>
                  </a:lnTo>
                  <a:lnTo>
                    <a:pt x="34336" y="1221672"/>
                  </a:lnTo>
                  <a:lnTo>
                    <a:pt x="29197" y="1274342"/>
                  </a:lnTo>
                  <a:lnTo>
                    <a:pt x="23824" y="1326790"/>
                  </a:lnTo>
                  <a:lnTo>
                    <a:pt x="18218" y="1379019"/>
                  </a:lnTo>
                  <a:lnTo>
                    <a:pt x="12378" y="1431027"/>
                  </a:lnTo>
                  <a:lnTo>
                    <a:pt x="6305" y="1482817"/>
                  </a:lnTo>
                  <a:lnTo>
                    <a:pt x="70" y="1533808"/>
                  </a:lnTo>
                  <a:lnTo>
                    <a:pt x="0" y="1534388"/>
                  </a:lnTo>
                  <a:lnTo>
                    <a:pt x="41152" y="1537189"/>
                  </a:lnTo>
                  <a:lnTo>
                    <a:pt x="259784" y="1549466"/>
                  </a:lnTo>
                  <a:lnTo>
                    <a:pt x="512134" y="1559245"/>
                  </a:lnTo>
                  <a:lnTo>
                    <a:pt x="753593" y="1564256"/>
                  </a:lnTo>
                  <a:lnTo>
                    <a:pt x="756602" y="1564256"/>
                  </a:lnTo>
                  <a:lnTo>
                    <a:pt x="804358" y="1564738"/>
                  </a:lnTo>
                  <a:lnTo>
                    <a:pt x="856945" y="1565042"/>
                  </a:lnTo>
                  <a:lnTo>
                    <a:pt x="962847" y="1565042"/>
                  </a:lnTo>
                  <a:lnTo>
                    <a:pt x="1256017" y="1560898"/>
                  </a:lnTo>
                  <a:lnTo>
                    <a:pt x="1256506" y="1560898"/>
                  </a:lnTo>
                  <a:lnTo>
                    <a:pt x="2341217" y="1526459"/>
                  </a:lnTo>
                  <a:lnTo>
                    <a:pt x="3137321" y="1516593"/>
                  </a:lnTo>
                  <a:lnTo>
                    <a:pt x="3266031" y="1516452"/>
                  </a:lnTo>
                  <a:lnTo>
                    <a:pt x="78358" y="0"/>
                  </a:lnTo>
                  <a:close/>
                </a:path>
              </a:pathLst>
            </a:custGeom>
            <a:solidFill>
              <a:srgbClr val="222E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91120" y="7915655"/>
              <a:ext cx="3594100" cy="1647825"/>
            </a:xfrm>
            <a:custGeom>
              <a:avLst/>
              <a:gdLst/>
              <a:ahLst/>
              <a:cxnLst/>
              <a:rect l="l" t="t" r="r" b="b"/>
              <a:pathLst>
                <a:path w="3594100" h="1647825">
                  <a:moveTo>
                    <a:pt x="3564034" y="0"/>
                  </a:moveTo>
                  <a:lnTo>
                    <a:pt x="1430" y="44069"/>
                  </a:lnTo>
                  <a:lnTo>
                    <a:pt x="3502" y="123072"/>
                  </a:lnTo>
                  <a:lnTo>
                    <a:pt x="6955" y="331390"/>
                  </a:lnTo>
                  <a:lnTo>
                    <a:pt x="7646" y="625981"/>
                  </a:lnTo>
                  <a:lnTo>
                    <a:pt x="1430" y="963803"/>
                  </a:lnTo>
                  <a:lnTo>
                    <a:pt x="634" y="990764"/>
                  </a:lnTo>
                  <a:lnTo>
                    <a:pt x="59" y="1025879"/>
                  </a:lnTo>
                  <a:lnTo>
                    <a:pt x="0" y="1068645"/>
                  </a:lnTo>
                  <a:lnTo>
                    <a:pt x="748" y="1118560"/>
                  </a:lnTo>
                  <a:lnTo>
                    <a:pt x="2598" y="1175122"/>
                  </a:lnTo>
                  <a:lnTo>
                    <a:pt x="5842" y="1237828"/>
                  </a:lnTo>
                  <a:lnTo>
                    <a:pt x="10774" y="1306176"/>
                  </a:lnTo>
                  <a:lnTo>
                    <a:pt x="17686" y="1379664"/>
                  </a:lnTo>
                  <a:lnTo>
                    <a:pt x="24433" y="1441408"/>
                  </a:lnTo>
                  <a:lnTo>
                    <a:pt x="30132" y="1485760"/>
                  </a:lnTo>
                  <a:lnTo>
                    <a:pt x="181025" y="1516542"/>
                  </a:lnTo>
                  <a:lnTo>
                    <a:pt x="310260" y="1540212"/>
                  </a:lnTo>
                  <a:lnTo>
                    <a:pt x="403775" y="1555815"/>
                  </a:lnTo>
                  <a:lnTo>
                    <a:pt x="502994" y="1570993"/>
                  </a:lnTo>
                  <a:lnTo>
                    <a:pt x="607759" y="1585504"/>
                  </a:lnTo>
                  <a:lnTo>
                    <a:pt x="717916" y="1599105"/>
                  </a:lnTo>
                  <a:lnTo>
                    <a:pt x="833308" y="1611554"/>
                  </a:lnTo>
                  <a:lnTo>
                    <a:pt x="953778" y="1622607"/>
                  </a:lnTo>
                  <a:lnTo>
                    <a:pt x="1079170" y="1632022"/>
                  </a:lnTo>
                  <a:lnTo>
                    <a:pt x="1209327" y="1639557"/>
                  </a:lnTo>
                  <a:lnTo>
                    <a:pt x="1298276" y="1643357"/>
                  </a:lnTo>
                  <a:lnTo>
                    <a:pt x="1383295" y="1645843"/>
                  </a:lnTo>
                  <a:lnTo>
                    <a:pt x="1471601" y="1647206"/>
                  </a:lnTo>
                  <a:lnTo>
                    <a:pt x="1511606" y="1647419"/>
                  </a:lnTo>
                  <a:lnTo>
                    <a:pt x="1552675" y="1647419"/>
                  </a:lnTo>
                  <a:lnTo>
                    <a:pt x="3593498" y="1618602"/>
                  </a:lnTo>
                  <a:lnTo>
                    <a:pt x="3586894" y="1267333"/>
                  </a:lnTo>
                  <a:lnTo>
                    <a:pt x="3585370" y="1163472"/>
                  </a:lnTo>
                  <a:lnTo>
                    <a:pt x="3564034" y="0"/>
                  </a:lnTo>
                  <a:close/>
                </a:path>
              </a:pathLst>
            </a:custGeom>
            <a:solidFill>
              <a:srgbClr val="DAE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04131" y="7810500"/>
              <a:ext cx="1207008" cy="20116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376040" y="8016341"/>
            <a:ext cx="2860675" cy="1306195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R="100965" algn="r">
              <a:lnSpc>
                <a:spcPct val="100000"/>
              </a:lnSpc>
              <a:spcBef>
                <a:spcPts val="1780"/>
              </a:spcBef>
              <a:tabLst>
                <a:tab pos="2028189" algn="l"/>
              </a:tabLst>
            </a:pPr>
            <a:r>
              <a:rPr sz="2800" spc="-20" dirty="0">
                <a:solidFill>
                  <a:srgbClr val="4D74C2"/>
                </a:solidFill>
                <a:latin typeface="Segoe UI Semibold"/>
                <a:cs typeface="Segoe UI Semibold"/>
              </a:rPr>
              <a:t>3/22</a:t>
            </a:r>
            <a:r>
              <a:rPr sz="2800" spc="-35" dirty="0">
                <a:solidFill>
                  <a:srgbClr val="4D74C2"/>
                </a:solidFill>
                <a:latin typeface="Microsoft JhengHei"/>
                <a:cs typeface="Microsoft JhengHei"/>
              </a:rPr>
              <a:t>、</a:t>
            </a:r>
            <a:r>
              <a:rPr sz="2800" spc="-20" dirty="0">
                <a:solidFill>
                  <a:srgbClr val="4D74C2"/>
                </a:solidFill>
                <a:latin typeface="Segoe UI Semibold"/>
                <a:cs typeface="Segoe UI Semibold"/>
              </a:rPr>
              <a:t>3/23</a:t>
            </a:r>
            <a:r>
              <a:rPr sz="2800" dirty="0">
                <a:solidFill>
                  <a:srgbClr val="4D74C2"/>
                </a:solidFill>
                <a:latin typeface="Segoe UI Semibold"/>
                <a:cs typeface="Segoe UI Semibold"/>
              </a:rPr>
              <a:t>	</a:t>
            </a:r>
            <a:r>
              <a:rPr sz="2800" spc="-35" dirty="0">
                <a:solidFill>
                  <a:srgbClr val="4D74C2"/>
                </a:solidFill>
                <a:latin typeface="Microsoft JhengHei"/>
                <a:cs typeface="Microsoft JhengHei"/>
              </a:rPr>
              <a:t>學</a:t>
            </a:r>
            <a:r>
              <a:rPr sz="2800" spc="-50" dirty="0">
                <a:solidFill>
                  <a:srgbClr val="4D74C2"/>
                </a:solidFill>
                <a:latin typeface="Microsoft JhengHei"/>
                <a:cs typeface="Microsoft JhengHei"/>
              </a:rPr>
              <a:t>科</a:t>
            </a:r>
            <a:endParaRPr sz="280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1685"/>
              </a:spcBef>
              <a:tabLst>
                <a:tab pos="943610" algn="l"/>
              </a:tabLst>
            </a:pPr>
            <a:r>
              <a:rPr sz="2800" spc="-20" dirty="0">
                <a:solidFill>
                  <a:srgbClr val="4D74C2"/>
                </a:solidFill>
                <a:latin typeface="Segoe UI Semibold"/>
                <a:cs typeface="Segoe UI Semibold"/>
              </a:rPr>
              <a:t>3/24</a:t>
            </a:r>
            <a:r>
              <a:rPr sz="2800" dirty="0">
                <a:solidFill>
                  <a:srgbClr val="4D74C2"/>
                </a:solidFill>
                <a:latin typeface="Segoe UI Semibold"/>
                <a:cs typeface="Segoe UI Semibold"/>
              </a:rPr>
              <a:t>	</a:t>
            </a:r>
            <a:r>
              <a:rPr sz="2800" spc="-45" dirty="0">
                <a:solidFill>
                  <a:srgbClr val="4D74C2"/>
                </a:solidFill>
                <a:latin typeface="Microsoft JhengHei"/>
                <a:cs typeface="Microsoft JhengHei"/>
              </a:rPr>
              <a:t>術科</a:t>
            </a:r>
            <a:endParaRPr sz="2800">
              <a:latin typeface="Microsoft JhengHei"/>
              <a:cs typeface="Microsoft JhengHe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772900" y="3096767"/>
            <a:ext cx="5559425" cy="7086600"/>
            <a:chOff x="11772900" y="3096767"/>
            <a:chExt cx="5559425" cy="7086600"/>
          </a:xfrm>
        </p:grpSpPr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24789" y="3096767"/>
              <a:ext cx="4407534" cy="34025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72900" y="5437629"/>
              <a:ext cx="5391911" cy="474573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59968" y="5476697"/>
            <a:ext cx="189865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7810" indent="-250825">
              <a:lnSpc>
                <a:spcPct val="100000"/>
              </a:lnSpc>
              <a:spcBef>
                <a:spcPts val="105"/>
              </a:spcBef>
              <a:buSzPct val="96875"/>
              <a:buFont typeface="Segoe UI Semibold"/>
              <a:buChar char="●"/>
              <a:tabLst>
                <a:tab pos="257810" algn="l"/>
              </a:tabLst>
            </a:pPr>
            <a:r>
              <a:rPr sz="3200" spc="-20" dirty="0">
                <a:solidFill>
                  <a:srgbClr val="E74B52"/>
                </a:solidFill>
                <a:latin typeface="Microsoft JhengHei"/>
                <a:cs typeface="Microsoft JhengHei"/>
              </a:rPr>
              <a:t>統測範圍</a:t>
            </a:r>
            <a:endParaRPr sz="3200">
              <a:latin typeface="Microsoft JhengHei"/>
              <a:cs typeface="Microsoft JhengHei"/>
            </a:endParaRPr>
          </a:p>
          <a:p>
            <a:pPr marL="257810" indent="-250825">
              <a:lnSpc>
                <a:spcPct val="100000"/>
              </a:lnSpc>
              <a:spcBef>
                <a:spcPts val="5"/>
              </a:spcBef>
              <a:buSzPct val="96875"/>
              <a:buFont typeface="Segoe UI Semibold"/>
              <a:buChar char="●"/>
              <a:tabLst>
                <a:tab pos="257810" algn="l"/>
              </a:tabLst>
            </a:pPr>
            <a:r>
              <a:rPr sz="3200" spc="-20" dirty="0">
                <a:solidFill>
                  <a:srgbClr val="E74B52"/>
                </a:solidFill>
                <a:latin typeface="Microsoft JhengHei"/>
                <a:cs typeface="Microsoft JhengHei"/>
              </a:rPr>
              <a:t>全選擇</a:t>
            </a:r>
            <a:endParaRPr sz="32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2184" y="3959351"/>
            <a:ext cx="15951835" cy="2433955"/>
            <a:chOff x="1472184" y="3959351"/>
            <a:chExt cx="15951835" cy="2433955"/>
          </a:xfrm>
        </p:grpSpPr>
        <p:sp>
          <p:nvSpPr>
            <p:cNvPr id="3" name="object 3"/>
            <p:cNvSpPr/>
            <p:nvPr/>
          </p:nvSpPr>
          <p:spPr>
            <a:xfrm>
              <a:off x="1472184" y="3959351"/>
              <a:ext cx="15951835" cy="2433955"/>
            </a:xfrm>
            <a:custGeom>
              <a:avLst/>
              <a:gdLst/>
              <a:ahLst/>
              <a:cxnLst/>
              <a:rect l="l" t="t" r="r" b="b"/>
              <a:pathLst>
                <a:path w="15951835" h="2433954">
                  <a:moveTo>
                    <a:pt x="15951708" y="0"/>
                  </a:moveTo>
                  <a:lnTo>
                    <a:pt x="0" y="0"/>
                  </a:lnTo>
                  <a:lnTo>
                    <a:pt x="0" y="2433828"/>
                  </a:lnTo>
                  <a:lnTo>
                    <a:pt x="15951708" y="2433828"/>
                  </a:lnTo>
                  <a:lnTo>
                    <a:pt x="15951708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72184" y="3959351"/>
              <a:ext cx="15951835" cy="2433955"/>
            </a:xfrm>
            <a:custGeom>
              <a:avLst/>
              <a:gdLst/>
              <a:ahLst/>
              <a:cxnLst/>
              <a:rect l="l" t="t" r="r" b="b"/>
              <a:pathLst>
                <a:path w="15951835" h="2433954">
                  <a:moveTo>
                    <a:pt x="0" y="2433828"/>
                  </a:moveTo>
                  <a:lnTo>
                    <a:pt x="15951708" y="2433828"/>
                  </a:lnTo>
                  <a:lnTo>
                    <a:pt x="15951708" y="0"/>
                  </a:lnTo>
                  <a:lnTo>
                    <a:pt x="0" y="0"/>
                  </a:lnTo>
                  <a:lnTo>
                    <a:pt x="0" y="2433828"/>
                  </a:lnTo>
                  <a:close/>
                </a:path>
              </a:pathLst>
            </a:custGeom>
            <a:ln w="57911">
              <a:solidFill>
                <a:srgbClr val="C4B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37972" y="257556"/>
            <a:ext cx="16694150" cy="6202680"/>
            <a:chOff x="537972" y="257556"/>
            <a:chExt cx="16694150" cy="6202680"/>
          </a:xfrm>
        </p:grpSpPr>
        <p:sp>
          <p:nvSpPr>
            <p:cNvPr id="7" name="object 7"/>
            <p:cNvSpPr/>
            <p:nvPr/>
          </p:nvSpPr>
          <p:spPr>
            <a:xfrm>
              <a:off x="1804416" y="3921252"/>
              <a:ext cx="2758440" cy="2539365"/>
            </a:xfrm>
            <a:custGeom>
              <a:avLst/>
              <a:gdLst/>
              <a:ahLst/>
              <a:cxnLst/>
              <a:rect l="l" t="t" r="r" b="b"/>
              <a:pathLst>
                <a:path w="2758440" h="2539365">
                  <a:moveTo>
                    <a:pt x="1379220" y="0"/>
                  </a:moveTo>
                  <a:lnTo>
                    <a:pt x="1328655" y="837"/>
                  </a:lnTo>
                  <a:lnTo>
                    <a:pt x="1278550" y="3329"/>
                  </a:lnTo>
                  <a:lnTo>
                    <a:pt x="1228934" y="7448"/>
                  </a:lnTo>
                  <a:lnTo>
                    <a:pt x="1179839" y="13165"/>
                  </a:lnTo>
                  <a:lnTo>
                    <a:pt x="1131297" y="20451"/>
                  </a:lnTo>
                  <a:lnTo>
                    <a:pt x="1083337" y="29278"/>
                  </a:lnTo>
                  <a:lnTo>
                    <a:pt x="1035992" y="39617"/>
                  </a:lnTo>
                  <a:lnTo>
                    <a:pt x="989293" y="51438"/>
                  </a:lnTo>
                  <a:lnTo>
                    <a:pt x="943270" y="64715"/>
                  </a:lnTo>
                  <a:lnTo>
                    <a:pt x="897955" y="79417"/>
                  </a:lnTo>
                  <a:lnTo>
                    <a:pt x="853380" y="95516"/>
                  </a:lnTo>
                  <a:lnTo>
                    <a:pt x="809574" y="112984"/>
                  </a:lnTo>
                  <a:lnTo>
                    <a:pt x="766570" y="131792"/>
                  </a:lnTo>
                  <a:lnTo>
                    <a:pt x="724398" y="151911"/>
                  </a:lnTo>
                  <a:lnTo>
                    <a:pt x="683090" y="173312"/>
                  </a:lnTo>
                  <a:lnTo>
                    <a:pt x="642677" y="195967"/>
                  </a:lnTo>
                  <a:lnTo>
                    <a:pt x="603190" y="219848"/>
                  </a:lnTo>
                  <a:lnTo>
                    <a:pt x="564660" y="244925"/>
                  </a:lnTo>
                  <a:lnTo>
                    <a:pt x="527118" y="271169"/>
                  </a:lnTo>
                  <a:lnTo>
                    <a:pt x="490596" y="298553"/>
                  </a:lnTo>
                  <a:lnTo>
                    <a:pt x="455124" y="327047"/>
                  </a:lnTo>
                  <a:lnTo>
                    <a:pt x="420734" y="356623"/>
                  </a:lnTo>
                  <a:lnTo>
                    <a:pt x="387457" y="387252"/>
                  </a:lnTo>
                  <a:lnTo>
                    <a:pt x="355325" y="418906"/>
                  </a:lnTo>
                  <a:lnTo>
                    <a:pt x="324367" y="451555"/>
                  </a:lnTo>
                  <a:lnTo>
                    <a:pt x="294616" y="485171"/>
                  </a:lnTo>
                  <a:lnTo>
                    <a:pt x="266102" y="519726"/>
                  </a:lnTo>
                  <a:lnTo>
                    <a:pt x="238857" y="555191"/>
                  </a:lnTo>
                  <a:lnTo>
                    <a:pt x="212912" y="591536"/>
                  </a:lnTo>
                  <a:lnTo>
                    <a:pt x="188298" y="628734"/>
                  </a:lnTo>
                  <a:lnTo>
                    <a:pt x="165046" y="666756"/>
                  </a:lnTo>
                  <a:lnTo>
                    <a:pt x="143188" y="705573"/>
                  </a:lnTo>
                  <a:lnTo>
                    <a:pt x="122754" y="745156"/>
                  </a:lnTo>
                  <a:lnTo>
                    <a:pt x="103776" y="785476"/>
                  </a:lnTo>
                  <a:lnTo>
                    <a:pt x="86284" y="826506"/>
                  </a:lnTo>
                  <a:lnTo>
                    <a:pt x="70311" y="868216"/>
                  </a:lnTo>
                  <a:lnTo>
                    <a:pt x="55886" y="910578"/>
                  </a:lnTo>
                  <a:lnTo>
                    <a:pt x="43042" y="953563"/>
                  </a:lnTo>
                  <a:lnTo>
                    <a:pt x="31810" y="997142"/>
                  </a:lnTo>
                  <a:lnTo>
                    <a:pt x="22220" y="1041287"/>
                  </a:lnTo>
                  <a:lnTo>
                    <a:pt x="14304" y="1085968"/>
                  </a:lnTo>
                  <a:lnTo>
                    <a:pt x="8092" y="1131158"/>
                  </a:lnTo>
                  <a:lnTo>
                    <a:pt x="3617" y="1176828"/>
                  </a:lnTo>
                  <a:lnTo>
                    <a:pt x="909" y="1222949"/>
                  </a:lnTo>
                  <a:lnTo>
                    <a:pt x="0" y="1269492"/>
                  </a:lnTo>
                  <a:lnTo>
                    <a:pt x="909" y="1316034"/>
                  </a:lnTo>
                  <a:lnTo>
                    <a:pt x="3617" y="1362155"/>
                  </a:lnTo>
                  <a:lnTo>
                    <a:pt x="8092" y="1407825"/>
                  </a:lnTo>
                  <a:lnTo>
                    <a:pt x="14304" y="1453015"/>
                  </a:lnTo>
                  <a:lnTo>
                    <a:pt x="22220" y="1497696"/>
                  </a:lnTo>
                  <a:lnTo>
                    <a:pt x="31810" y="1541841"/>
                  </a:lnTo>
                  <a:lnTo>
                    <a:pt x="43042" y="1585420"/>
                  </a:lnTo>
                  <a:lnTo>
                    <a:pt x="55886" y="1628405"/>
                  </a:lnTo>
                  <a:lnTo>
                    <a:pt x="70311" y="1670767"/>
                  </a:lnTo>
                  <a:lnTo>
                    <a:pt x="86284" y="1712477"/>
                  </a:lnTo>
                  <a:lnTo>
                    <a:pt x="103776" y="1753507"/>
                  </a:lnTo>
                  <a:lnTo>
                    <a:pt x="122754" y="1793827"/>
                  </a:lnTo>
                  <a:lnTo>
                    <a:pt x="143188" y="1833410"/>
                  </a:lnTo>
                  <a:lnTo>
                    <a:pt x="165046" y="1872227"/>
                  </a:lnTo>
                  <a:lnTo>
                    <a:pt x="188298" y="1910249"/>
                  </a:lnTo>
                  <a:lnTo>
                    <a:pt x="212912" y="1947447"/>
                  </a:lnTo>
                  <a:lnTo>
                    <a:pt x="238857" y="1983792"/>
                  </a:lnTo>
                  <a:lnTo>
                    <a:pt x="266102" y="2019257"/>
                  </a:lnTo>
                  <a:lnTo>
                    <a:pt x="294616" y="2053812"/>
                  </a:lnTo>
                  <a:lnTo>
                    <a:pt x="324367" y="2087428"/>
                  </a:lnTo>
                  <a:lnTo>
                    <a:pt x="355325" y="2120077"/>
                  </a:lnTo>
                  <a:lnTo>
                    <a:pt x="387457" y="2151731"/>
                  </a:lnTo>
                  <a:lnTo>
                    <a:pt x="420734" y="2182360"/>
                  </a:lnTo>
                  <a:lnTo>
                    <a:pt x="455124" y="2211936"/>
                  </a:lnTo>
                  <a:lnTo>
                    <a:pt x="490596" y="2240430"/>
                  </a:lnTo>
                  <a:lnTo>
                    <a:pt x="527118" y="2267814"/>
                  </a:lnTo>
                  <a:lnTo>
                    <a:pt x="564660" y="2294058"/>
                  </a:lnTo>
                  <a:lnTo>
                    <a:pt x="603190" y="2319135"/>
                  </a:lnTo>
                  <a:lnTo>
                    <a:pt x="642677" y="2343016"/>
                  </a:lnTo>
                  <a:lnTo>
                    <a:pt x="683090" y="2365671"/>
                  </a:lnTo>
                  <a:lnTo>
                    <a:pt x="724398" y="2387072"/>
                  </a:lnTo>
                  <a:lnTo>
                    <a:pt x="766570" y="2407191"/>
                  </a:lnTo>
                  <a:lnTo>
                    <a:pt x="809574" y="2425999"/>
                  </a:lnTo>
                  <a:lnTo>
                    <a:pt x="853380" y="2443467"/>
                  </a:lnTo>
                  <a:lnTo>
                    <a:pt x="897955" y="2459566"/>
                  </a:lnTo>
                  <a:lnTo>
                    <a:pt x="943270" y="2474268"/>
                  </a:lnTo>
                  <a:lnTo>
                    <a:pt x="989293" y="2487545"/>
                  </a:lnTo>
                  <a:lnTo>
                    <a:pt x="1035992" y="2499366"/>
                  </a:lnTo>
                  <a:lnTo>
                    <a:pt x="1083337" y="2509705"/>
                  </a:lnTo>
                  <a:lnTo>
                    <a:pt x="1131297" y="2518532"/>
                  </a:lnTo>
                  <a:lnTo>
                    <a:pt x="1179839" y="2525818"/>
                  </a:lnTo>
                  <a:lnTo>
                    <a:pt x="1228934" y="2531535"/>
                  </a:lnTo>
                  <a:lnTo>
                    <a:pt x="1278550" y="2535654"/>
                  </a:lnTo>
                  <a:lnTo>
                    <a:pt x="1328655" y="2538146"/>
                  </a:lnTo>
                  <a:lnTo>
                    <a:pt x="1379220" y="2538984"/>
                  </a:lnTo>
                  <a:lnTo>
                    <a:pt x="1429784" y="2538146"/>
                  </a:lnTo>
                  <a:lnTo>
                    <a:pt x="1479889" y="2535654"/>
                  </a:lnTo>
                  <a:lnTo>
                    <a:pt x="1529505" y="2531535"/>
                  </a:lnTo>
                  <a:lnTo>
                    <a:pt x="1578600" y="2525818"/>
                  </a:lnTo>
                  <a:lnTo>
                    <a:pt x="1627142" y="2518532"/>
                  </a:lnTo>
                  <a:lnTo>
                    <a:pt x="1675102" y="2509705"/>
                  </a:lnTo>
                  <a:lnTo>
                    <a:pt x="1722447" y="2499366"/>
                  </a:lnTo>
                  <a:lnTo>
                    <a:pt x="1769146" y="2487545"/>
                  </a:lnTo>
                  <a:lnTo>
                    <a:pt x="1815169" y="2474268"/>
                  </a:lnTo>
                  <a:lnTo>
                    <a:pt x="1860484" y="2459566"/>
                  </a:lnTo>
                  <a:lnTo>
                    <a:pt x="1905059" y="2443467"/>
                  </a:lnTo>
                  <a:lnTo>
                    <a:pt x="1948865" y="2425999"/>
                  </a:lnTo>
                  <a:lnTo>
                    <a:pt x="1991869" y="2407191"/>
                  </a:lnTo>
                  <a:lnTo>
                    <a:pt x="2034041" y="2387072"/>
                  </a:lnTo>
                  <a:lnTo>
                    <a:pt x="2075349" y="2365671"/>
                  </a:lnTo>
                  <a:lnTo>
                    <a:pt x="2115762" y="2343016"/>
                  </a:lnTo>
                  <a:lnTo>
                    <a:pt x="2155249" y="2319135"/>
                  </a:lnTo>
                  <a:lnTo>
                    <a:pt x="2193779" y="2294058"/>
                  </a:lnTo>
                  <a:lnTo>
                    <a:pt x="2231321" y="2267814"/>
                  </a:lnTo>
                  <a:lnTo>
                    <a:pt x="2267843" y="2240430"/>
                  </a:lnTo>
                  <a:lnTo>
                    <a:pt x="2303315" y="2211936"/>
                  </a:lnTo>
                  <a:lnTo>
                    <a:pt x="2337705" y="2182360"/>
                  </a:lnTo>
                  <a:lnTo>
                    <a:pt x="2370982" y="2151731"/>
                  </a:lnTo>
                  <a:lnTo>
                    <a:pt x="2403114" y="2120077"/>
                  </a:lnTo>
                  <a:lnTo>
                    <a:pt x="2434072" y="2087428"/>
                  </a:lnTo>
                  <a:lnTo>
                    <a:pt x="2463823" y="2053812"/>
                  </a:lnTo>
                  <a:lnTo>
                    <a:pt x="2492337" y="2019257"/>
                  </a:lnTo>
                  <a:lnTo>
                    <a:pt x="2519582" y="1983792"/>
                  </a:lnTo>
                  <a:lnTo>
                    <a:pt x="2545527" y="1947447"/>
                  </a:lnTo>
                  <a:lnTo>
                    <a:pt x="2570141" y="1910249"/>
                  </a:lnTo>
                  <a:lnTo>
                    <a:pt x="2593393" y="1872227"/>
                  </a:lnTo>
                  <a:lnTo>
                    <a:pt x="2615251" y="1833410"/>
                  </a:lnTo>
                  <a:lnTo>
                    <a:pt x="2635685" y="1793827"/>
                  </a:lnTo>
                  <a:lnTo>
                    <a:pt x="2654663" y="1753507"/>
                  </a:lnTo>
                  <a:lnTo>
                    <a:pt x="2672155" y="1712477"/>
                  </a:lnTo>
                  <a:lnTo>
                    <a:pt x="2688128" y="1670767"/>
                  </a:lnTo>
                  <a:lnTo>
                    <a:pt x="2702553" y="1628405"/>
                  </a:lnTo>
                  <a:lnTo>
                    <a:pt x="2715397" y="1585420"/>
                  </a:lnTo>
                  <a:lnTo>
                    <a:pt x="2726629" y="1541841"/>
                  </a:lnTo>
                  <a:lnTo>
                    <a:pt x="2736219" y="1497696"/>
                  </a:lnTo>
                  <a:lnTo>
                    <a:pt x="2744135" y="1453015"/>
                  </a:lnTo>
                  <a:lnTo>
                    <a:pt x="2750347" y="1407825"/>
                  </a:lnTo>
                  <a:lnTo>
                    <a:pt x="2754822" y="1362155"/>
                  </a:lnTo>
                  <a:lnTo>
                    <a:pt x="2757530" y="1316034"/>
                  </a:lnTo>
                  <a:lnTo>
                    <a:pt x="2758439" y="1269492"/>
                  </a:lnTo>
                  <a:lnTo>
                    <a:pt x="2757530" y="1222949"/>
                  </a:lnTo>
                  <a:lnTo>
                    <a:pt x="2754822" y="1176828"/>
                  </a:lnTo>
                  <a:lnTo>
                    <a:pt x="2750347" y="1131158"/>
                  </a:lnTo>
                  <a:lnTo>
                    <a:pt x="2744135" y="1085968"/>
                  </a:lnTo>
                  <a:lnTo>
                    <a:pt x="2736219" y="1041287"/>
                  </a:lnTo>
                  <a:lnTo>
                    <a:pt x="2726629" y="997142"/>
                  </a:lnTo>
                  <a:lnTo>
                    <a:pt x="2715397" y="953563"/>
                  </a:lnTo>
                  <a:lnTo>
                    <a:pt x="2702553" y="910578"/>
                  </a:lnTo>
                  <a:lnTo>
                    <a:pt x="2688128" y="868216"/>
                  </a:lnTo>
                  <a:lnTo>
                    <a:pt x="2672155" y="826506"/>
                  </a:lnTo>
                  <a:lnTo>
                    <a:pt x="2654663" y="785476"/>
                  </a:lnTo>
                  <a:lnTo>
                    <a:pt x="2635685" y="745156"/>
                  </a:lnTo>
                  <a:lnTo>
                    <a:pt x="2615251" y="705573"/>
                  </a:lnTo>
                  <a:lnTo>
                    <a:pt x="2593393" y="666756"/>
                  </a:lnTo>
                  <a:lnTo>
                    <a:pt x="2570141" y="628734"/>
                  </a:lnTo>
                  <a:lnTo>
                    <a:pt x="2545527" y="591536"/>
                  </a:lnTo>
                  <a:lnTo>
                    <a:pt x="2519582" y="555191"/>
                  </a:lnTo>
                  <a:lnTo>
                    <a:pt x="2492337" y="519726"/>
                  </a:lnTo>
                  <a:lnTo>
                    <a:pt x="2463823" y="485171"/>
                  </a:lnTo>
                  <a:lnTo>
                    <a:pt x="2434072" y="451555"/>
                  </a:lnTo>
                  <a:lnTo>
                    <a:pt x="2403114" y="418906"/>
                  </a:lnTo>
                  <a:lnTo>
                    <a:pt x="2370982" y="387252"/>
                  </a:lnTo>
                  <a:lnTo>
                    <a:pt x="2337705" y="356623"/>
                  </a:lnTo>
                  <a:lnTo>
                    <a:pt x="2303315" y="327047"/>
                  </a:lnTo>
                  <a:lnTo>
                    <a:pt x="2267843" y="298553"/>
                  </a:lnTo>
                  <a:lnTo>
                    <a:pt x="2231321" y="271169"/>
                  </a:lnTo>
                  <a:lnTo>
                    <a:pt x="2193779" y="244925"/>
                  </a:lnTo>
                  <a:lnTo>
                    <a:pt x="2155249" y="219848"/>
                  </a:lnTo>
                  <a:lnTo>
                    <a:pt x="2115762" y="195967"/>
                  </a:lnTo>
                  <a:lnTo>
                    <a:pt x="2075349" y="173312"/>
                  </a:lnTo>
                  <a:lnTo>
                    <a:pt x="2034041" y="151911"/>
                  </a:lnTo>
                  <a:lnTo>
                    <a:pt x="1991869" y="131792"/>
                  </a:lnTo>
                  <a:lnTo>
                    <a:pt x="1948865" y="112984"/>
                  </a:lnTo>
                  <a:lnTo>
                    <a:pt x="1905059" y="95516"/>
                  </a:lnTo>
                  <a:lnTo>
                    <a:pt x="1860484" y="79417"/>
                  </a:lnTo>
                  <a:lnTo>
                    <a:pt x="1815169" y="64715"/>
                  </a:lnTo>
                  <a:lnTo>
                    <a:pt x="1769146" y="51438"/>
                  </a:lnTo>
                  <a:lnTo>
                    <a:pt x="1722447" y="39617"/>
                  </a:lnTo>
                  <a:lnTo>
                    <a:pt x="1675102" y="29278"/>
                  </a:lnTo>
                  <a:lnTo>
                    <a:pt x="1627142" y="20451"/>
                  </a:lnTo>
                  <a:lnTo>
                    <a:pt x="1578600" y="13165"/>
                  </a:lnTo>
                  <a:lnTo>
                    <a:pt x="1529505" y="7448"/>
                  </a:lnTo>
                  <a:lnTo>
                    <a:pt x="1479889" y="3329"/>
                  </a:lnTo>
                  <a:lnTo>
                    <a:pt x="1429784" y="837"/>
                  </a:lnTo>
                  <a:lnTo>
                    <a:pt x="1379220" y="0"/>
                  </a:lnTo>
                  <a:close/>
                </a:path>
              </a:pathLst>
            </a:custGeom>
            <a:solidFill>
              <a:srgbClr val="F9E9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81915" y="257556"/>
              <a:ext cx="4949952" cy="43555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" y="626364"/>
              <a:ext cx="11411712" cy="306476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472183" y="6774180"/>
            <a:ext cx="14582140" cy="2539365"/>
            <a:chOff x="1472183" y="6774180"/>
            <a:chExt cx="14582140" cy="2539365"/>
          </a:xfrm>
        </p:grpSpPr>
        <p:sp>
          <p:nvSpPr>
            <p:cNvPr id="11" name="object 11"/>
            <p:cNvSpPr/>
            <p:nvPr/>
          </p:nvSpPr>
          <p:spPr>
            <a:xfrm>
              <a:off x="1472183" y="6830568"/>
              <a:ext cx="14582140" cy="2435860"/>
            </a:xfrm>
            <a:custGeom>
              <a:avLst/>
              <a:gdLst/>
              <a:ahLst/>
              <a:cxnLst/>
              <a:rect l="l" t="t" r="r" b="b"/>
              <a:pathLst>
                <a:path w="14582140" h="2435859">
                  <a:moveTo>
                    <a:pt x="14581632" y="0"/>
                  </a:moveTo>
                  <a:lnTo>
                    <a:pt x="0" y="0"/>
                  </a:lnTo>
                  <a:lnTo>
                    <a:pt x="0" y="2435351"/>
                  </a:lnTo>
                  <a:lnTo>
                    <a:pt x="14581632" y="2435351"/>
                  </a:lnTo>
                  <a:lnTo>
                    <a:pt x="14581632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04415" y="6774180"/>
              <a:ext cx="2758440" cy="2539365"/>
            </a:xfrm>
            <a:custGeom>
              <a:avLst/>
              <a:gdLst/>
              <a:ahLst/>
              <a:cxnLst/>
              <a:rect l="l" t="t" r="r" b="b"/>
              <a:pathLst>
                <a:path w="2758440" h="2539365">
                  <a:moveTo>
                    <a:pt x="1379220" y="0"/>
                  </a:moveTo>
                  <a:lnTo>
                    <a:pt x="1328655" y="837"/>
                  </a:lnTo>
                  <a:lnTo>
                    <a:pt x="1278550" y="3329"/>
                  </a:lnTo>
                  <a:lnTo>
                    <a:pt x="1228934" y="7448"/>
                  </a:lnTo>
                  <a:lnTo>
                    <a:pt x="1179839" y="13165"/>
                  </a:lnTo>
                  <a:lnTo>
                    <a:pt x="1131297" y="20451"/>
                  </a:lnTo>
                  <a:lnTo>
                    <a:pt x="1083337" y="29278"/>
                  </a:lnTo>
                  <a:lnTo>
                    <a:pt x="1035992" y="39617"/>
                  </a:lnTo>
                  <a:lnTo>
                    <a:pt x="989293" y="51438"/>
                  </a:lnTo>
                  <a:lnTo>
                    <a:pt x="943270" y="64715"/>
                  </a:lnTo>
                  <a:lnTo>
                    <a:pt x="897955" y="79417"/>
                  </a:lnTo>
                  <a:lnTo>
                    <a:pt x="853380" y="95516"/>
                  </a:lnTo>
                  <a:lnTo>
                    <a:pt x="809574" y="112984"/>
                  </a:lnTo>
                  <a:lnTo>
                    <a:pt x="766570" y="131792"/>
                  </a:lnTo>
                  <a:lnTo>
                    <a:pt x="724398" y="151911"/>
                  </a:lnTo>
                  <a:lnTo>
                    <a:pt x="683090" y="173312"/>
                  </a:lnTo>
                  <a:lnTo>
                    <a:pt x="642677" y="195967"/>
                  </a:lnTo>
                  <a:lnTo>
                    <a:pt x="603190" y="219848"/>
                  </a:lnTo>
                  <a:lnTo>
                    <a:pt x="564660" y="244925"/>
                  </a:lnTo>
                  <a:lnTo>
                    <a:pt x="527118" y="271169"/>
                  </a:lnTo>
                  <a:lnTo>
                    <a:pt x="490596" y="298553"/>
                  </a:lnTo>
                  <a:lnTo>
                    <a:pt x="455124" y="327047"/>
                  </a:lnTo>
                  <a:lnTo>
                    <a:pt x="420734" y="356623"/>
                  </a:lnTo>
                  <a:lnTo>
                    <a:pt x="387457" y="387252"/>
                  </a:lnTo>
                  <a:lnTo>
                    <a:pt x="355325" y="418906"/>
                  </a:lnTo>
                  <a:lnTo>
                    <a:pt x="324367" y="451555"/>
                  </a:lnTo>
                  <a:lnTo>
                    <a:pt x="294616" y="485171"/>
                  </a:lnTo>
                  <a:lnTo>
                    <a:pt x="266102" y="519726"/>
                  </a:lnTo>
                  <a:lnTo>
                    <a:pt x="238857" y="555191"/>
                  </a:lnTo>
                  <a:lnTo>
                    <a:pt x="212912" y="591536"/>
                  </a:lnTo>
                  <a:lnTo>
                    <a:pt x="188298" y="628734"/>
                  </a:lnTo>
                  <a:lnTo>
                    <a:pt x="165046" y="666756"/>
                  </a:lnTo>
                  <a:lnTo>
                    <a:pt x="143188" y="705573"/>
                  </a:lnTo>
                  <a:lnTo>
                    <a:pt x="122754" y="745156"/>
                  </a:lnTo>
                  <a:lnTo>
                    <a:pt x="103776" y="785476"/>
                  </a:lnTo>
                  <a:lnTo>
                    <a:pt x="86284" y="826506"/>
                  </a:lnTo>
                  <a:lnTo>
                    <a:pt x="70311" y="868216"/>
                  </a:lnTo>
                  <a:lnTo>
                    <a:pt x="55886" y="910578"/>
                  </a:lnTo>
                  <a:lnTo>
                    <a:pt x="43042" y="953563"/>
                  </a:lnTo>
                  <a:lnTo>
                    <a:pt x="31810" y="997142"/>
                  </a:lnTo>
                  <a:lnTo>
                    <a:pt x="22220" y="1041287"/>
                  </a:lnTo>
                  <a:lnTo>
                    <a:pt x="14304" y="1085968"/>
                  </a:lnTo>
                  <a:lnTo>
                    <a:pt x="8092" y="1131158"/>
                  </a:lnTo>
                  <a:lnTo>
                    <a:pt x="3617" y="1176828"/>
                  </a:lnTo>
                  <a:lnTo>
                    <a:pt x="909" y="1222949"/>
                  </a:lnTo>
                  <a:lnTo>
                    <a:pt x="0" y="1269492"/>
                  </a:lnTo>
                  <a:lnTo>
                    <a:pt x="909" y="1316034"/>
                  </a:lnTo>
                  <a:lnTo>
                    <a:pt x="3617" y="1362155"/>
                  </a:lnTo>
                  <a:lnTo>
                    <a:pt x="8092" y="1407825"/>
                  </a:lnTo>
                  <a:lnTo>
                    <a:pt x="14304" y="1453015"/>
                  </a:lnTo>
                  <a:lnTo>
                    <a:pt x="22220" y="1497696"/>
                  </a:lnTo>
                  <a:lnTo>
                    <a:pt x="31810" y="1541841"/>
                  </a:lnTo>
                  <a:lnTo>
                    <a:pt x="43042" y="1585420"/>
                  </a:lnTo>
                  <a:lnTo>
                    <a:pt x="55886" y="1628405"/>
                  </a:lnTo>
                  <a:lnTo>
                    <a:pt x="70311" y="1670767"/>
                  </a:lnTo>
                  <a:lnTo>
                    <a:pt x="86284" y="1712477"/>
                  </a:lnTo>
                  <a:lnTo>
                    <a:pt x="103776" y="1753507"/>
                  </a:lnTo>
                  <a:lnTo>
                    <a:pt x="122754" y="1793827"/>
                  </a:lnTo>
                  <a:lnTo>
                    <a:pt x="143188" y="1833410"/>
                  </a:lnTo>
                  <a:lnTo>
                    <a:pt x="165046" y="1872227"/>
                  </a:lnTo>
                  <a:lnTo>
                    <a:pt x="188298" y="1910249"/>
                  </a:lnTo>
                  <a:lnTo>
                    <a:pt x="212912" y="1947447"/>
                  </a:lnTo>
                  <a:lnTo>
                    <a:pt x="238857" y="1983792"/>
                  </a:lnTo>
                  <a:lnTo>
                    <a:pt x="266102" y="2019257"/>
                  </a:lnTo>
                  <a:lnTo>
                    <a:pt x="294616" y="2053812"/>
                  </a:lnTo>
                  <a:lnTo>
                    <a:pt x="324367" y="2087428"/>
                  </a:lnTo>
                  <a:lnTo>
                    <a:pt x="355325" y="2120077"/>
                  </a:lnTo>
                  <a:lnTo>
                    <a:pt x="387457" y="2151731"/>
                  </a:lnTo>
                  <a:lnTo>
                    <a:pt x="420734" y="2182360"/>
                  </a:lnTo>
                  <a:lnTo>
                    <a:pt x="455124" y="2211936"/>
                  </a:lnTo>
                  <a:lnTo>
                    <a:pt x="490596" y="2240430"/>
                  </a:lnTo>
                  <a:lnTo>
                    <a:pt x="527118" y="2267814"/>
                  </a:lnTo>
                  <a:lnTo>
                    <a:pt x="564660" y="2294058"/>
                  </a:lnTo>
                  <a:lnTo>
                    <a:pt x="603190" y="2319135"/>
                  </a:lnTo>
                  <a:lnTo>
                    <a:pt x="642677" y="2343016"/>
                  </a:lnTo>
                  <a:lnTo>
                    <a:pt x="683090" y="2365671"/>
                  </a:lnTo>
                  <a:lnTo>
                    <a:pt x="724398" y="2387072"/>
                  </a:lnTo>
                  <a:lnTo>
                    <a:pt x="766570" y="2407191"/>
                  </a:lnTo>
                  <a:lnTo>
                    <a:pt x="809574" y="2425999"/>
                  </a:lnTo>
                  <a:lnTo>
                    <a:pt x="853380" y="2443467"/>
                  </a:lnTo>
                  <a:lnTo>
                    <a:pt x="897955" y="2459566"/>
                  </a:lnTo>
                  <a:lnTo>
                    <a:pt x="943270" y="2474268"/>
                  </a:lnTo>
                  <a:lnTo>
                    <a:pt x="989293" y="2487545"/>
                  </a:lnTo>
                  <a:lnTo>
                    <a:pt x="1035992" y="2499366"/>
                  </a:lnTo>
                  <a:lnTo>
                    <a:pt x="1083337" y="2509705"/>
                  </a:lnTo>
                  <a:lnTo>
                    <a:pt x="1131297" y="2518532"/>
                  </a:lnTo>
                  <a:lnTo>
                    <a:pt x="1179839" y="2525818"/>
                  </a:lnTo>
                  <a:lnTo>
                    <a:pt x="1228934" y="2531535"/>
                  </a:lnTo>
                  <a:lnTo>
                    <a:pt x="1278550" y="2535654"/>
                  </a:lnTo>
                  <a:lnTo>
                    <a:pt x="1328655" y="2538146"/>
                  </a:lnTo>
                  <a:lnTo>
                    <a:pt x="1379220" y="2538984"/>
                  </a:lnTo>
                  <a:lnTo>
                    <a:pt x="1429784" y="2538146"/>
                  </a:lnTo>
                  <a:lnTo>
                    <a:pt x="1479889" y="2535654"/>
                  </a:lnTo>
                  <a:lnTo>
                    <a:pt x="1529505" y="2531535"/>
                  </a:lnTo>
                  <a:lnTo>
                    <a:pt x="1578600" y="2525818"/>
                  </a:lnTo>
                  <a:lnTo>
                    <a:pt x="1627142" y="2518532"/>
                  </a:lnTo>
                  <a:lnTo>
                    <a:pt x="1675102" y="2509705"/>
                  </a:lnTo>
                  <a:lnTo>
                    <a:pt x="1722447" y="2499366"/>
                  </a:lnTo>
                  <a:lnTo>
                    <a:pt x="1769146" y="2487545"/>
                  </a:lnTo>
                  <a:lnTo>
                    <a:pt x="1815169" y="2474268"/>
                  </a:lnTo>
                  <a:lnTo>
                    <a:pt x="1860484" y="2459566"/>
                  </a:lnTo>
                  <a:lnTo>
                    <a:pt x="1905059" y="2443467"/>
                  </a:lnTo>
                  <a:lnTo>
                    <a:pt x="1948865" y="2425999"/>
                  </a:lnTo>
                  <a:lnTo>
                    <a:pt x="1991869" y="2407191"/>
                  </a:lnTo>
                  <a:lnTo>
                    <a:pt x="2034041" y="2387072"/>
                  </a:lnTo>
                  <a:lnTo>
                    <a:pt x="2075349" y="2365671"/>
                  </a:lnTo>
                  <a:lnTo>
                    <a:pt x="2115762" y="2343016"/>
                  </a:lnTo>
                  <a:lnTo>
                    <a:pt x="2155249" y="2319135"/>
                  </a:lnTo>
                  <a:lnTo>
                    <a:pt x="2193779" y="2294058"/>
                  </a:lnTo>
                  <a:lnTo>
                    <a:pt x="2231321" y="2267814"/>
                  </a:lnTo>
                  <a:lnTo>
                    <a:pt x="2267843" y="2240430"/>
                  </a:lnTo>
                  <a:lnTo>
                    <a:pt x="2303315" y="2211936"/>
                  </a:lnTo>
                  <a:lnTo>
                    <a:pt x="2337705" y="2182360"/>
                  </a:lnTo>
                  <a:lnTo>
                    <a:pt x="2370982" y="2151731"/>
                  </a:lnTo>
                  <a:lnTo>
                    <a:pt x="2403114" y="2120077"/>
                  </a:lnTo>
                  <a:lnTo>
                    <a:pt x="2434072" y="2087428"/>
                  </a:lnTo>
                  <a:lnTo>
                    <a:pt x="2463823" y="2053812"/>
                  </a:lnTo>
                  <a:lnTo>
                    <a:pt x="2492337" y="2019257"/>
                  </a:lnTo>
                  <a:lnTo>
                    <a:pt x="2519582" y="1983792"/>
                  </a:lnTo>
                  <a:lnTo>
                    <a:pt x="2545527" y="1947447"/>
                  </a:lnTo>
                  <a:lnTo>
                    <a:pt x="2570141" y="1910249"/>
                  </a:lnTo>
                  <a:lnTo>
                    <a:pt x="2593393" y="1872227"/>
                  </a:lnTo>
                  <a:lnTo>
                    <a:pt x="2615251" y="1833410"/>
                  </a:lnTo>
                  <a:lnTo>
                    <a:pt x="2635685" y="1793827"/>
                  </a:lnTo>
                  <a:lnTo>
                    <a:pt x="2654663" y="1753507"/>
                  </a:lnTo>
                  <a:lnTo>
                    <a:pt x="2672155" y="1712477"/>
                  </a:lnTo>
                  <a:lnTo>
                    <a:pt x="2688128" y="1670767"/>
                  </a:lnTo>
                  <a:lnTo>
                    <a:pt x="2702553" y="1628405"/>
                  </a:lnTo>
                  <a:lnTo>
                    <a:pt x="2715397" y="1585420"/>
                  </a:lnTo>
                  <a:lnTo>
                    <a:pt x="2726629" y="1541841"/>
                  </a:lnTo>
                  <a:lnTo>
                    <a:pt x="2736219" y="1497696"/>
                  </a:lnTo>
                  <a:lnTo>
                    <a:pt x="2744135" y="1453015"/>
                  </a:lnTo>
                  <a:lnTo>
                    <a:pt x="2750347" y="1407825"/>
                  </a:lnTo>
                  <a:lnTo>
                    <a:pt x="2754822" y="1362155"/>
                  </a:lnTo>
                  <a:lnTo>
                    <a:pt x="2757530" y="1316034"/>
                  </a:lnTo>
                  <a:lnTo>
                    <a:pt x="2758439" y="1269492"/>
                  </a:lnTo>
                  <a:lnTo>
                    <a:pt x="2757530" y="1222949"/>
                  </a:lnTo>
                  <a:lnTo>
                    <a:pt x="2754822" y="1176828"/>
                  </a:lnTo>
                  <a:lnTo>
                    <a:pt x="2750347" y="1131158"/>
                  </a:lnTo>
                  <a:lnTo>
                    <a:pt x="2744135" y="1085968"/>
                  </a:lnTo>
                  <a:lnTo>
                    <a:pt x="2736219" y="1041287"/>
                  </a:lnTo>
                  <a:lnTo>
                    <a:pt x="2726629" y="997142"/>
                  </a:lnTo>
                  <a:lnTo>
                    <a:pt x="2715397" y="953563"/>
                  </a:lnTo>
                  <a:lnTo>
                    <a:pt x="2702553" y="910578"/>
                  </a:lnTo>
                  <a:lnTo>
                    <a:pt x="2688128" y="868216"/>
                  </a:lnTo>
                  <a:lnTo>
                    <a:pt x="2672155" y="826506"/>
                  </a:lnTo>
                  <a:lnTo>
                    <a:pt x="2654663" y="785476"/>
                  </a:lnTo>
                  <a:lnTo>
                    <a:pt x="2635685" y="745156"/>
                  </a:lnTo>
                  <a:lnTo>
                    <a:pt x="2615251" y="705573"/>
                  </a:lnTo>
                  <a:lnTo>
                    <a:pt x="2593393" y="666756"/>
                  </a:lnTo>
                  <a:lnTo>
                    <a:pt x="2570141" y="628734"/>
                  </a:lnTo>
                  <a:lnTo>
                    <a:pt x="2545527" y="591536"/>
                  </a:lnTo>
                  <a:lnTo>
                    <a:pt x="2519582" y="555191"/>
                  </a:lnTo>
                  <a:lnTo>
                    <a:pt x="2492337" y="519726"/>
                  </a:lnTo>
                  <a:lnTo>
                    <a:pt x="2463823" y="485171"/>
                  </a:lnTo>
                  <a:lnTo>
                    <a:pt x="2434072" y="451555"/>
                  </a:lnTo>
                  <a:lnTo>
                    <a:pt x="2403114" y="418906"/>
                  </a:lnTo>
                  <a:lnTo>
                    <a:pt x="2370982" y="387252"/>
                  </a:lnTo>
                  <a:lnTo>
                    <a:pt x="2337705" y="356623"/>
                  </a:lnTo>
                  <a:lnTo>
                    <a:pt x="2303315" y="327047"/>
                  </a:lnTo>
                  <a:lnTo>
                    <a:pt x="2267843" y="298553"/>
                  </a:lnTo>
                  <a:lnTo>
                    <a:pt x="2231321" y="271169"/>
                  </a:lnTo>
                  <a:lnTo>
                    <a:pt x="2193779" y="244925"/>
                  </a:lnTo>
                  <a:lnTo>
                    <a:pt x="2155249" y="219848"/>
                  </a:lnTo>
                  <a:lnTo>
                    <a:pt x="2115762" y="195967"/>
                  </a:lnTo>
                  <a:lnTo>
                    <a:pt x="2075349" y="173312"/>
                  </a:lnTo>
                  <a:lnTo>
                    <a:pt x="2034041" y="151911"/>
                  </a:lnTo>
                  <a:lnTo>
                    <a:pt x="1991869" y="131792"/>
                  </a:lnTo>
                  <a:lnTo>
                    <a:pt x="1948865" y="112984"/>
                  </a:lnTo>
                  <a:lnTo>
                    <a:pt x="1905059" y="95516"/>
                  </a:lnTo>
                  <a:lnTo>
                    <a:pt x="1860484" y="79417"/>
                  </a:lnTo>
                  <a:lnTo>
                    <a:pt x="1815169" y="64715"/>
                  </a:lnTo>
                  <a:lnTo>
                    <a:pt x="1769146" y="51438"/>
                  </a:lnTo>
                  <a:lnTo>
                    <a:pt x="1722447" y="39617"/>
                  </a:lnTo>
                  <a:lnTo>
                    <a:pt x="1675102" y="29278"/>
                  </a:lnTo>
                  <a:lnTo>
                    <a:pt x="1627142" y="20451"/>
                  </a:lnTo>
                  <a:lnTo>
                    <a:pt x="1578600" y="13165"/>
                  </a:lnTo>
                  <a:lnTo>
                    <a:pt x="1529505" y="7448"/>
                  </a:lnTo>
                  <a:lnTo>
                    <a:pt x="1479889" y="3329"/>
                  </a:lnTo>
                  <a:lnTo>
                    <a:pt x="1429784" y="837"/>
                  </a:lnTo>
                  <a:lnTo>
                    <a:pt x="1379220" y="0"/>
                  </a:lnTo>
                  <a:close/>
                </a:path>
              </a:pathLst>
            </a:custGeom>
            <a:solidFill>
              <a:srgbClr val="C4BC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96746" y="995628"/>
            <a:ext cx="734123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10" dirty="0"/>
              <a:t>技專院校</a:t>
            </a:r>
            <a:r>
              <a:rPr sz="7200" spc="-20" dirty="0">
                <a:solidFill>
                  <a:srgbClr val="974707"/>
                </a:solidFill>
              </a:rPr>
              <a:t>招生資訊</a:t>
            </a:r>
            <a:endParaRPr sz="7200" dirty="0"/>
          </a:p>
        </p:txBody>
      </p:sp>
      <p:sp>
        <p:nvSpPr>
          <p:cNvPr id="15" name="object 15"/>
          <p:cNvSpPr txBox="1"/>
          <p:nvPr/>
        </p:nvSpPr>
        <p:spPr>
          <a:xfrm>
            <a:off x="1504186" y="7009284"/>
            <a:ext cx="14582140" cy="2069156"/>
          </a:xfrm>
          <a:prstGeom prst="rect">
            <a:avLst/>
          </a:prstGeom>
          <a:ln w="57911">
            <a:solidFill>
              <a:srgbClr val="938953"/>
            </a:solidFill>
          </a:ln>
        </p:spPr>
        <p:txBody>
          <a:bodyPr vert="horz" wrap="square" lIns="0" tIns="194945" rIns="0" bIns="0" rtlCol="0">
            <a:spAutoFit/>
          </a:bodyPr>
          <a:lstStyle/>
          <a:p>
            <a:pPr marL="3655695" indent="-286385">
              <a:lnSpc>
                <a:spcPts val="4215"/>
              </a:lnSpc>
              <a:spcBef>
                <a:spcPts val="1535"/>
              </a:spcBef>
              <a:buClr>
                <a:srgbClr val="FFAF97"/>
              </a:buClr>
              <a:buFont typeface="Arial MT"/>
              <a:buChar char="•"/>
              <a:tabLst>
                <a:tab pos="3655695" algn="l"/>
              </a:tabLst>
            </a:pPr>
            <a:r>
              <a:rPr sz="4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</a:rPr>
              <a:t>11</a:t>
            </a:r>
            <a:r>
              <a:rPr lang="en-US" altLang="zh-TW" sz="4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</a:rPr>
              <a:t>5</a:t>
            </a:r>
            <a:r>
              <a:rPr sz="44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</a:rPr>
              <a:t>學年度身心障礙學生升學大專校院甄試</a:t>
            </a:r>
            <a:endParaRPr sz="4400" dirty="0">
              <a:latin typeface="SimSun"/>
              <a:cs typeface="SimSun"/>
            </a:endParaRPr>
          </a:p>
          <a:p>
            <a:pPr marL="182245">
              <a:lnSpc>
                <a:spcPts val="6130"/>
              </a:lnSpc>
            </a:pPr>
            <a:r>
              <a:rPr sz="9000" spc="104" baseline="-5092" dirty="0">
                <a:latin typeface="SimSun"/>
                <a:cs typeface="SimSun"/>
              </a:rPr>
              <a:t>身障管道 </a:t>
            </a:r>
            <a:r>
              <a:rPr sz="4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  <a:hlinkClick r:id="rId4"/>
              </a:rPr>
              <a:t>SEN</a:t>
            </a:r>
            <a:r>
              <a:rPr sz="44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  <a:hlinkClick r:id="rId4"/>
              </a:rPr>
              <a:t>教育部特殊教育通報網升學資訊</a:t>
            </a:r>
            <a:endParaRPr sz="4400" dirty="0">
              <a:latin typeface="SimSun"/>
              <a:cs typeface="SimSun"/>
            </a:endParaRPr>
          </a:p>
          <a:p>
            <a:pPr marL="159385" algn="ctr">
              <a:lnSpc>
                <a:spcPts val="4315"/>
              </a:lnSpc>
            </a:pPr>
            <a:r>
              <a:rPr sz="3600" spc="-10" dirty="0">
                <a:solidFill>
                  <a:srgbClr val="996600"/>
                </a:solidFill>
                <a:latin typeface="SimSun"/>
                <a:cs typeface="SimSun"/>
              </a:rPr>
              <a:t>→身心障礙生獨招(3</a:t>
            </a:r>
            <a:r>
              <a:rPr sz="3600" spc="-15" dirty="0">
                <a:solidFill>
                  <a:srgbClr val="996600"/>
                </a:solidFill>
                <a:latin typeface="SimSun"/>
                <a:cs typeface="SimSun"/>
              </a:rPr>
              <a:t>月留意網站公告)</a:t>
            </a:r>
            <a:endParaRPr sz="3600" dirty="0">
              <a:latin typeface="SimSun"/>
              <a:cs typeface="SimSun"/>
            </a:endParaRPr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60DE6830-6661-B844-99C7-2926CE67A989}"/>
              </a:ext>
            </a:extLst>
          </p:cNvPr>
          <p:cNvSpPr txBox="1">
            <a:spLocks/>
          </p:cNvSpPr>
          <p:nvPr/>
        </p:nvSpPr>
        <p:spPr>
          <a:xfrm>
            <a:off x="1804415" y="4721589"/>
            <a:ext cx="298094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SimSun"/>
                <a:ea typeface="+mj-ea"/>
                <a:cs typeface="SimSun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zh-TW" altLang="en-US" sz="5400" b="1" spc="-10" dirty="0"/>
              <a:t>一般管道</a:t>
            </a:r>
          </a:p>
        </p:txBody>
      </p:sp>
      <p:sp>
        <p:nvSpPr>
          <p:cNvPr id="28" name="object 13">
            <a:extLst>
              <a:ext uri="{FF2B5EF4-FFF2-40B4-BE49-F238E27FC236}">
                <a16:creationId xmlns:a16="http://schemas.microsoft.com/office/drawing/2014/main" id="{5A573D6A-68C3-B935-C6DF-B1F2A0336AE9}"/>
              </a:ext>
            </a:extLst>
          </p:cNvPr>
          <p:cNvSpPr txBox="1">
            <a:spLocks/>
          </p:cNvSpPr>
          <p:nvPr/>
        </p:nvSpPr>
        <p:spPr>
          <a:xfrm rot="10800000" flipV="1">
            <a:off x="4777738" y="4730309"/>
            <a:ext cx="120380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SimSun"/>
                <a:ea typeface="+mj-ea"/>
                <a:cs typeface="SimSun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zh-TW" altLang="en-US" sz="4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/>
              </a:rPr>
              <a:t>校招生策略委員會</a:t>
            </a:r>
            <a:r>
              <a:rPr lang="zh-TW" altLang="en-US" sz="4800" dirty="0">
                <a:solidFill>
                  <a:srgbClr val="996600"/>
                </a:solidFill>
              </a:rPr>
              <a:t>→</a:t>
            </a:r>
            <a:r>
              <a:rPr lang="zh-TW" altLang="en-US" sz="4800" spc="-10" dirty="0">
                <a:solidFill>
                  <a:srgbClr val="974707"/>
                </a:solidFill>
              </a:rPr>
              <a:t>招生宣導</a:t>
            </a:r>
            <a:r>
              <a:rPr lang="en-US" altLang="zh-TW" sz="4800" spc="-10" dirty="0">
                <a:solidFill>
                  <a:srgbClr val="974707"/>
                </a:solidFill>
              </a:rPr>
              <a:t>&gt;</a:t>
            </a:r>
            <a:r>
              <a:rPr lang="zh-TW" altLang="en-US" sz="4800" spc="-10" dirty="0">
                <a:solidFill>
                  <a:srgbClr val="974707"/>
                </a:solidFill>
              </a:rPr>
              <a:t>宣導資料下載</a:t>
            </a:r>
            <a:endParaRPr lang="en-US" altLang="zh-TW" sz="4800" spc="-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5" y="3318362"/>
            <a:ext cx="16046400" cy="2728760"/>
          </a:xfrm>
          <a:prstGeom prst="rect">
            <a:avLst/>
          </a:prstGeom>
        </p:spPr>
        <p:txBody>
          <a:bodyPr vert="horz" wrap="square" lIns="0" tIns="423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35"/>
              </a:spcBef>
            </a:pPr>
            <a:r>
              <a:rPr sz="6600" spc="-10" dirty="0">
                <a:solidFill>
                  <a:srgbClr val="17365D"/>
                </a:solidFill>
                <a:latin typeface="SimSun"/>
                <a:cs typeface="SimSun"/>
              </a:rPr>
              <a:t>1.</a:t>
            </a:r>
            <a:r>
              <a:rPr sz="66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  <a:hlinkClick r:id="rId2"/>
              </a:rPr>
              <a:t>教務處</a:t>
            </a:r>
            <a:r>
              <a:rPr lang="zh-TW" altLang="en-US" sz="66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  <a:hlinkClick r:id="rId2"/>
              </a:rPr>
              <a:t>設備</a:t>
            </a:r>
            <a:r>
              <a:rPr sz="66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SimSun"/>
                <a:cs typeface="SimSun"/>
                <a:hlinkClick r:id="rId2"/>
              </a:rPr>
              <a:t>組</a:t>
            </a:r>
            <a:endParaRPr sz="6600" dirty="0">
              <a:latin typeface="SimSun"/>
              <a:cs typeface="SimSun"/>
            </a:endParaRPr>
          </a:p>
          <a:p>
            <a:pPr marL="12700" marR="5492750" indent="685165">
              <a:lnSpc>
                <a:spcPct val="150000"/>
              </a:lnSpc>
            </a:pPr>
            <a:r>
              <a:rPr sz="6600" spc="-15" dirty="0" err="1">
                <a:solidFill>
                  <a:srgbClr val="17365D"/>
                </a:solidFill>
                <a:latin typeface="SimSun"/>
                <a:cs typeface="SimSun"/>
              </a:rPr>
              <a:t>首頁</a:t>
            </a:r>
            <a:r>
              <a:rPr sz="6600" spc="-15" dirty="0">
                <a:solidFill>
                  <a:srgbClr val="17365D"/>
                </a:solidFill>
                <a:latin typeface="SimSun"/>
                <a:cs typeface="SimSun"/>
              </a:rPr>
              <a:t>&gt;</a:t>
            </a:r>
            <a:r>
              <a:rPr lang="zh-TW" altLang="en-US" sz="6600" spc="-15" dirty="0">
                <a:solidFill>
                  <a:srgbClr val="17365D"/>
                </a:solidFill>
                <a:latin typeface="SimSun"/>
                <a:cs typeface="SimSun"/>
              </a:rPr>
              <a:t>最新消息</a:t>
            </a:r>
            <a:r>
              <a:rPr sz="6600" spc="-15" dirty="0">
                <a:solidFill>
                  <a:srgbClr val="17365D"/>
                </a:solidFill>
                <a:latin typeface="SimSun"/>
                <a:cs typeface="SimSun"/>
              </a:rPr>
              <a:t>&gt;</a:t>
            </a:r>
            <a:r>
              <a:rPr sz="6600" spc="-15" dirty="0" err="1">
                <a:solidFill>
                  <a:srgbClr val="17365D"/>
                </a:solidFill>
                <a:latin typeface="SimSun"/>
                <a:cs typeface="SimSun"/>
              </a:rPr>
              <a:t>升學</a:t>
            </a:r>
            <a:r>
              <a:rPr lang="zh-TW" altLang="en-US" sz="6600" spc="-15" dirty="0">
                <a:solidFill>
                  <a:srgbClr val="17365D"/>
                </a:solidFill>
                <a:latin typeface="SimSun"/>
                <a:cs typeface="SimSun"/>
              </a:rPr>
              <a:t>資訊</a:t>
            </a:r>
            <a:endParaRPr sz="6600" dirty="0">
              <a:latin typeface="SimSun"/>
              <a:cs typeface="SimSu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755" y="879347"/>
            <a:ext cx="10712196" cy="29443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27123" y="1248536"/>
            <a:ext cx="73425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7200" spc="-10" dirty="0"/>
              <a:t>三信家商</a:t>
            </a:r>
            <a:r>
              <a:rPr sz="7200" spc="-10" dirty="0" err="1"/>
              <a:t>網站</a:t>
            </a:r>
            <a:endParaRPr sz="7200" dirty="0"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71347" y="2351532"/>
            <a:ext cx="4096511" cy="43342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8966" y="1369822"/>
            <a:ext cx="12951460" cy="7043420"/>
            <a:chOff x="1378966" y="1369822"/>
            <a:chExt cx="12951460" cy="7043420"/>
          </a:xfrm>
        </p:grpSpPr>
        <p:sp>
          <p:nvSpPr>
            <p:cNvPr id="3" name="object 3"/>
            <p:cNvSpPr/>
            <p:nvPr/>
          </p:nvSpPr>
          <p:spPr>
            <a:xfrm>
              <a:off x="1408176" y="1399032"/>
              <a:ext cx="12893040" cy="6985000"/>
            </a:xfrm>
            <a:custGeom>
              <a:avLst/>
              <a:gdLst/>
              <a:ahLst/>
              <a:cxnLst/>
              <a:rect l="l" t="t" r="r" b="b"/>
              <a:pathLst>
                <a:path w="12893040" h="6985000">
                  <a:moveTo>
                    <a:pt x="12893040" y="0"/>
                  </a:moveTo>
                  <a:lnTo>
                    <a:pt x="0" y="0"/>
                  </a:lnTo>
                  <a:lnTo>
                    <a:pt x="0" y="6984492"/>
                  </a:lnTo>
                  <a:lnTo>
                    <a:pt x="12893040" y="6984492"/>
                  </a:lnTo>
                  <a:lnTo>
                    <a:pt x="128930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08176" y="1399032"/>
              <a:ext cx="12893040" cy="6985000"/>
            </a:xfrm>
            <a:custGeom>
              <a:avLst/>
              <a:gdLst/>
              <a:ahLst/>
              <a:cxnLst/>
              <a:rect l="l" t="t" r="r" b="b"/>
              <a:pathLst>
                <a:path w="12893040" h="6985000">
                  <a:moveTo>
                    <a:pt x="0" y="6984492"/>
                  </a:moveTo>
                  <a:lnTo>
                    <a:pt x="12893040" y="6984492"/>
                  </a:lnTo>
                  <a:lnTo>
                    <a:pt x="12893040" y="0"/>
                  </a:lnTo>
                  <a:lnTo>
                    <a:pt x="0" y="0"/>
                  </a:lnTo>
                  <a:lnTo>
                    <a:pt x="0" y="6984492"/>
                  </a:lnTo>
                  <a:close/>
                </a:path>
              </a:pathLst>
            </a:custGeom>
            <a:ln w="57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76120" y="2553462"/>
            <a:ext cx="11757025" cy="4159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ts val="10990"/>
              </a:lnSpc>
              <a:spcBef>
                <a:spcPts val="105"/>
              </a:spcBef>
            </a:pPr>
            <a:r>
              <a:rPr sz="8800" spc="-50" dirty="0">
                <a:solidFill>
                  <a:srgbClr val="1E1C11"/>
                </a:solidFill>
              </a:rPr>
              <a:t>11</a:t>
            </a:r>
            <a:r>
              <a:rPr lang="en-US" altLang="zh-TW" sz="8800" spc="-50" dirty="0">
                <a:solidFill>
                  <a:srgbClr val="1E1C11"/>
                </a:solidFill>
              </a:rPr>
              <a:t>5</a:t>
            </a:r>
            <a:r>
              <a:rPr sz="8800" spc="-95" dirty="0">
                <a:solidFill>
                  <a:srgbClr val="1E1C11"/>
                </a:solidFill>
              </a:rPr>
              <a:t>學年度身心障礙學生升學大專校院甄試</a:t>
            </a:r>
            <a:endParaRPr sz="8800" dirty="0"/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8800" spc="-90" dirty="0">
                <a:solidFill>
                  <a:srgbClr val="77923B"/>
                </a:solidFill>
              </a:rPr>
              <a:t>報名暨注意事項說明</a:t>
            </a:r>
            <a:endParaRPr sz="880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62787" y="5288279"/>
            <a:ext cx="4157472" cy="42412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86027" y="579119"/>
            <a:ext cx="16032480" cy="1659889"/>
            <a:chOff x="986027" y="579119"/>
            <a:chExt cx="16032480" cy="1659889"/>
          </a:xfrm>
        </p:grpSpPr>
        <p:sp>
          <p:nvSpPr>
            <p:cNvPr id="4" name="object 4"/>
            <p:cNvSpPr/>
            <p:nvPr/>
          </p:nvSpPr>
          <p:spPr>
            <a:xfrm>
              <a:off x="1005077" y="598169"/>
              <a:ext cx="15994380" cy="1621790"/>
            </a:xfrm>
            <a:custGeom>
              <a:avLst/>
              <a:gdLst/>
              <a:ahLst/>
              <a:cxnLst/>
              <a:rect l="l" t="t" r="r" b="b"/>
              <a:pathLst>
                <a:path w="15994380" h="1621789">
                  <a:moveTo>
                    <a:pt x="15724123" y="0"/>
                  </a:moveTo>
                  <a:lnTo>
                    <a:pt x="270256" y="0"/>
                  </a:lnTo>
                  <a:lnTo>
                    <a:pt x="221679" y="4355"/>
                  </a:lnTo>
                  <a:lnTo>
                    <a:pt x="175958" y="16911"/>
                  </a:lnTo>
                  <a:lnTo>
                    <a:pt x="133856" y="36905"/>
                  </a:lnTo>
                  <a:lnTo>
                    <a:pt x="96136" y="63571"/>
                  </a:lnTo>
                  <a:lnTo>
                    <a:pt x="63563" y="96147"/>
                  </a:lnTo>
                  <a:lnTo>
                    <a:pt x="36899" y="133867"/>
                  </a:lnTo>
                  <a:lnTo>
                    <a:pt x="16908" y="175968"/>
                  </a:lnTo>
                  <a:lnTo>
                    <a:pt x="4354" y="221685"/>
                  </a:lnTo>
                  <a:lnTo>
                    <a:pt x="0" y="270255"/>
                  </a:lnTo>
                  <a:lnTo>
                    <a:pt x="0" y="1351279"/>
                  </a:lnTo>
                  <a:lnTo>
                    <a:pt x="4354" y="1399850"/>
                  </a:lnTo>
                  <a:lnTo>
                    <a:pt x="16908" y="1445567"/>
                  </a:lnTo>
                  <a:lnTo>
                    <a:pt x="36899" y="1487668"/>
                  </a:lnTo>
                  <a:lnTo>
                    <a:pt x="63563" y="1525388"/>
                  </a:lnTo>
                  <a:lnTo>
                    <a:pt x="96136" y="1557964"/>
                  </a:lnTo>
                  <a:lnTo>
                    <a:pt x="133856" y="1584630"/>
                  </a:lnTo>
                  <a:lnTo>
                    <a:pt x="175958" y="1604624"/>
                  </a:lnTo>
                  <a:lnTo>
                    <a:pt x="221679" y="1617180"/>
                  </a:lnTo>
                  <a:lnTo>
                    <a:pt x="270256" y="1621535"/>
                  </a:lnTo>
                  <a:lnTo>
                    <a:pt x="15724123" y="1621535"/>
                  </a:lnTo>
                  <a:lnTo>
                    <a:pt x="15772694" y="1617180"/>
                  </a:lnTo>
                  <a:lnTo>
                    <a:pt x="15818411" y="1604624"/>
                  </a:lnTo>
                  <a:lnTo>
                    <a:pt x="15860512" y="1584630"/>
                  </a:lnTo>
                  <a:lnTo>
                    <a:pt x="15898232" y="1557964"/>
                  </a:lnTo>
                  <a:lnTo>
                    <a:pt x="15930808" y="1525388"/>
                  </a:lnTo>
                  <a:lnTo>
                    <a:pt x="15957474" y="1487668"/>
                  </a:lnTo>
                  <a:lnTo>
                    <a:pt x="15977468" y="1445567"/>
                  </a:lnTo>
                  <a:lnTo>
                    <a:pt x="15990024" y="1399850"/>
                  </a:lnTo>
                  <a:lnTo>
                    <a:pt x="15994379" y="1351279"/>
                  </a:lnTo>
                  <a:lnTo>
                    <a:pt x="15994379" y="270255"/>
                  </a:lnTo>
                  <a:lnTo>
                    <a:pt x="15990024" y="221685"/>
                  </a:lnTo>
                  <a:lnTo>
                    <a:pt x="15977468" y="175968"/>
                  </a:lnTo>
                  <a:lnTo>
                    <a:pt x="15957474" y="133867"/>
                  </a:lnTo>
                  <a:lnTo>
                    <a:pt x="15930808" y="96147"/>
                  </a:lnTo>
                  <a:lnTo>
                    <a:pt x="15898232" y="63571"/>
                  </a:lnTo>
                  <a:lnTo>
                    <a:pt x="15860512" y="36905"/>
                  </a:lnTo>
                  <a:lnTo>
                    <a:pt x="15818411" y="16911"/>
                  </a:lnTo>
                  <a:lnTo>
                    <a:pt x="15772694" y="4355"/>
                  </a:lnTo>
                  <a:lnTo>
                    <a:pt x="15724123" y="0"/>
                  </a:lnTo>
                  <a:close/>
                </a:path>
              </a:pathLst>
            </a:custGeom>
            <a:solidFill>
              <a:srgbClr val="F9E9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5077" y="598169"/>
              <a:ext cx="15994380" cy="1621790"/>
            </a:xfrm>
            <a:custGeom>
              <a:avLst/>
              <a:gdLst/>
              <a:ahLst/>
              <a:cxnLst/>
              <a:rect l="l" t="t" r="r" b="b"/>
              <a:pathLst>
                <a:path w="15994380" h="1621789">
                  <a:moveTo>
                    <a:pt x="0" y="270255"/>
                  </a:moveTo>
                  <a:lnTo>
                    <a:pt x="4354" y="221685"/>
                  </a:lnTo>
                  <a:lnTo>
                    <a:pt x="16908" y="175968"/>
                  </a:lnTo>
                  <a:lnTo>
                    <a:pt x="36899" y="133867"/>
                  </a:lnTo>
                  <a:lnTo>
                    <a:pt x="63563" y="96147"/>
                  </a:lnTo>
                  <a:lnTo>
                    <a:pt x="96136" y="63571"/>
                  </a:lnTo>
                  <a:lnTo>
                    <a:pt x="133856" y="36905"/>
                  </a:lnTo>
                  <a:lnTo>
                    <a:pt x="175958" y="16911"/>
                  </a:lnTo>
                  <a:lnTo>
                    <a:pt x="221679" y="4355"/>
                  </a:lnTo>
                  <a:lnTo>
                    <a:pt x="270256" y="0"/>
                  </a:lnTo>
                  <a:lnTo>
                    <a:pt x="15724123" y="0"/>
                  </a:lnTo>
                  <a:lnTo>
                    <a:pt x="15772694" y="4355"/>
                  </a:lnTo>
                  <a:lnTo>
                    <a:pt x="15818411" y="16911"/>
                  </a:lnTo>
                  <a:lnTo>
                    <a:pt x="15860512" y="36905"/>
                  </a:lnTo>
                  <a:lnTo>
                    <a:pt x="15898232" y="63571"/>
                  </a:lnTo>
                  <a:lnTo>
                    <a:pt x="15930808" y="96147"/>
                  </a:lnTo>
                  <a:lnTo>
                    <a:pt x="15957474" y="133867"/>
                  </a:lnTo>
                  <a:lnTo>
                    <a:pt x="15977468" y="175968"/>
                  </a:lnTo>
                  <a:lnTo>
                    <a:pt x="15990024" y="221685"/>
                  </a:lnTo>
                  <a:lnTo>
                    <a:pt x="15994379" y="270255"/>
                  </a:lnTo>
                  <a:lnTo>
                    <a:pt x="15994379" y="1351279"/>
                  </a:lnTo>
                  <a:lnTo>
                    <a:pt x="15990024" y="1399850"/>
                  </a:lnTo>
                  <a:lnTo>
                    <a:pt x="15977468" y="1445567"/>
                  </a:lnTo>
                  <a:lnTo>
                    <a:pt x="15957474" y="1487668"/>
                  </a:lnTo>
                  <a:lnTo>
                    <a:pt x="15930808" y="1525388"/>
                  </a:lnTo>
                  <a:lnTo>
                    <a:pt x="15898232" y="1557964"/>
                  </a:lnTo>
                  <a:lnTo>
                    <a:pt x="15860512" y="1584630"/>
                  </a:lnTo>
                  <a:lnTo>
                    <a:pt x="15818411" y="1604624"/>
                  </a:lnTo>
                  <a:lnTo>
                    <a:pt x="15772694" y="1617180"/>
                  </a:lnTo>
                  <a:lnTo>
                    <a:pt x="15724123" y="1621535"/>
                  </a:lnTo>
                  <a:lnTo>
                    <a:pt x="270256" y="1621535"/>
                  </a:lnTo>
                  <a:lnTo>
                    <a:pt x="221679" y="1617180"/>
                  </a:lnTo>
                  <a:lnTo>
                    <a:pt x="175958" y="1604624"/>
                  </a:lnTo>
                  <a:lnTo>
                    <a:pt x="133856" y="1584630"/>
                  </a:lnTo>
                  <a:lnTo>
                    <a:pt x="96136" y="1557964"/>
                  </a:lnTo>
                  <a:lnTo>
                    <a:pt x="63563" y="1525388"/>
                  </a:lnTo>
                  <a:lnTo>
                    <a:pt x="36899" y="1487668"/>
                  </a:lnTo>
                  <a:lnTo>
                    <a:pt x="16908" y="1445567"/>
                  </a:lnTo>
                  <a:lnTo>
                    <a:pt x="4354" y="1399850"/>
                  </a:lnTo>
                  <a:lnTo>
                    <a:pt x="0" y="1351279"/>
                  </a:lnTo>
                  <a:lnTo>
                    <a:pt x="0" y="270255"/>
                  </a:lnTo>
                  <a:close/>
                </a:path>
              </a:pathLst>
            </a:custGeom>
            <a:ln w="38100">
              <a:solidFill>
                <a:srgbClr val="1E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33322" y="724357"/>
            <a:ext cx="154565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11</a:t>
            </a:r>
            <a:r>
              <a:rPr lang="en-US" altLang="zh-TW" sz="5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5</a:t>
            </a:r>
            <a:r>
              <a:rPr sz="5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學年度身心障礙學生升學大專校院甄試簡章下載</a:t>
            </a:r>
            <a:endParaRPr sz="5400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B4D5E88-2E09-A6C7-1C45-FF357D20C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21" y="2246336"/>
            <a:ext cx="14051336" cy="778301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1506201" y="674242"/>
            <a:ext cx="6781799" cy="6755258"/>
            <a:chOff x="11506200" y="1299336"/>
            <a:chExt cx="6781799" cy="6755258"/>
          </a:xfrm>
        </p:grpSpPr>
        <p:sp>
          <p:nvSpPr>
            <p:cNvPr id="9" name="object 9"/>
            <p:cNvSpPr/>
            <p:nvPr/>
          </p:nvSpPr>
          <p:spPr>
            <a:xfrm>
              <a:off x="11506200" y="7438644"/>
              <a:ext cx="1169035" cy="615950"/>
            </a:xfrm>
            <a:custGeom>
              <a:avLst/>
              <a:gdLst/>
              <a:ahLst/>
              <a:cxnLst/>
              <a:rect l="l" t="t" r="r" b="b"/>
              <a:pathLst>
                <a:path w="1169034" h="615950">
                  <a:moveTo>
                    <a:pt x="0" y="102615"/>
                  </a:moveTo>
                  <a:lnTo>
                    <a:pt x="8068" y="62686"/>
                  </a:lnTo>
                  <a:lnTo>
                    <a:pt x="30067" y="30067"/>
                  </a:lnTo>
                  <a:lnTo>
                    <a:pt x="62686" y="8068"/>
                  </a:lnTo>
                  <a:lnTo>
                    <a:pt x="102616" y="0"/>
                  </a:lnTo>
                  <a:lnTo>
                    <a:pt x="1066292" y="0"/>
                  </a:lnTo>
                  <a:lnTo>
                    <a:pt x="1106221" y="8068"/>
                  </a:lnTo>
                  <a:lnTo>
                    <a:pt x="1138840" y="30067"/>
                  </a:lnTo>
                  <a:lnTo>
                    <a:pt x="1160839" y="62686"/>
                  </a:lnTo>
                  <a:lnTo>
                    <a:pt x="1168907" y="102615"/>
                  </a:lnTo>
                  <a:lnTo>
                    <a:pt x="1168907" y="513079"/>
                  </a:lnTo>
                  <a:lnTo>
                    <a:pt x="1160839" y="553009"/>
                  </a:lnTo>
                  <a:lnTo>
                    <a:pt x="1138840" y="585628"/>
                  </a:lnTo>
                  <a:lnTo>
                    <a:pt x="1106221" y="607627"/>
                  </a:lnTo>
                  <a:lnTo>
                    <a:pt x="1066292" y="615695"/>
                  </a:lnTo>
                  <a:lnTo>
                    <a:pt x="102616" y="615695"/>
                  </a:lnTo>
                  <a:lnTo>
                    <a:pt x="62686" y="607627"/>
                  </a:lnTo>
                  <a:lnTo>
                    <a:pt x="30067" y="585628"/>
                  </a:lnTo>
                  <a:lnTo>
                    <a:pt x="8068" y="553009"/>
                  </a:lnTo>
                  <a:lnTo>
                    <a:pt x="0" y="513079"/>
                  </a:lnTo>
                  <a:lnTo>
                    <a:pt x="0" y="102615"/>
                  </a:lnTo>
                  <a:close/>
                </a:path>
              </a:pathLst>
            </a:custGeom>
            <a:ln w="762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7515" y="1299336"/>
              <a:ext cx="3880484" cy="39971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27769" y="643204"/>
            <a:ext cx="815784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四技二專考科內容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68882" y="2976117"/>
            <a:ext cx="15443200" cy="2317115"/>
            <a:chOff x="1468882" y="2976117"/>
            <a:chExt cx="15443200" cy="2317115"/>
          </a:xfrm>
        </p:grpSpPr>
        <p:sp>
          <p:nvSpPr>
            <p:cNvPr id="4" name="object 4"/>
            <p:cNvSpPr/>
            <p:nvPr/>
          </p:nvSpPr>
          <p:spPr>
            <a:xfrm>
              <a:off x="1498092" y="3005327"/>
              <a:ext cx="15384780" cy="2258695"/>
            </a:xfrm>
            <a:custGeom>
              <a:avLst/>
              <a:gdLst/>
              <a:ahLst/>
              <a:cxnLst/>
              <a:rect l="l" t="t" r="r" b="b"/>
              <a:pathLst>
                <a:path w="15384780" h="2258695">
                  <a:moveTo>
                    <a:pt x="15384780" y="0"/>
                  </a:moveTo>
                  <a:lnTo>
                    <a:pt x="0" y="0"/>
                  </a:lnTo>
                  <a:lnTo>
                    <a:pt x="0" y="2258568"/>
                  </a:lnTo>
                  <a:lnTo>
                    <a:pt x="15384780" y="2258568"/>
                  </a:lnTo>
                  <a:lnTo>
                    <a:pt x="15384780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98092" y="3005327"/>
              <a:ext cx="15384780" cy="2258695"/>
            </a:xfrm>
            <a:custGeom>
              <a:avLst/>
              <a:gdLst/>
              <a:ahLst/>
              <a:cxnLst/>
              <a:rect l="l" t="t" r="r" b="b"/>
              <a:pathLst>
                <a:path w="15384780" h="2258695">
                  <a:moveTo>
                    <a:pt x="0" y="2258568"/>
                  </a:moveTo>
                  <a:lnTo>
                    <a:pt x="15384780" y="2258568"/>
                  </a:lnTo>
                  <a:lnTo>
                    <a:pt x="15384780" y="0"/>
                  </a:lnTo>
                  <a:lnTo>
                    <a:pt x="0" y="0"/>
                  </a:lnTo>
                  <a:lnTo>
                    <a:pt x="0" y="2258568"/>
                  </a:lnTo>
                  <a:close/>
                </a:path>
              </a:pathLst>
            </a:custGeom>
            <a:ln w="57911">
              <a:solidFill>
                <a:srgbClr val="92C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79319" y="4173982"/>
            <a:ext cx="31057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lr>
                <a:srgbClr val="76C792"/>
              </a:buClr>
              <a:buFont typeface="Arial MT"/>
              <a:buChar char="•"/>
              <a:tabLst>
                <a:tab pos="299085" algn="l"/>
              </a:tabLst>
            </a:pPr>
            <a:r>
              <a:rPr sz="4400" spc="-20" dirty="0">
                <a:solidFill>
                  <a:srgbClr val="006FC0"/>
                </a:solidFill>
                <a:latin typeface="SimSun"/>
                <a:cs typeface="SimSun"/>
              </a:rPr>
              <a:t>國、英、數</a:t>
            </a:r>
            <a:endParaRPr sz="4400">
              <a:latin typeface="SimSun"/>
              <a:cs typeface="SimSu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55456" y="2092388"/>
            <a:ext cx="5672455" cy="1827530"/>
            <a:chOff x="2255456" y="2092388"/>
            <a:chExt cx="5672455" cy="1827530"/>
          </a:xfrm>
        </p:grpSpPr>
        <p:sp>
          <p:nvSpPr>
            <p:cNvPr id="8" name="object 8"/>
            <p:cNvSpPr/>
            <p:nvPr/>
          </p:nvSpPr>
          <p:spPr>
            <a:xfrm>
              <a:off x="2268474" y="2105406"/>
              <a:ext cx="5646420" cy="1801495"/>
            </a:xfrm>
            <a:custGeom>
              <a:avLst/>
              <a:gdLst/>
              <a:ahLst/>
              <a:cxnLst/>
              <a:rect l="l" t="t" r="r" b="b"/>
              <a:pathLst>
                <a:path w="5646420" h="1801495">
                  <a:moveTo>
                    <a:pt x="5346192" y="0"/>
                  </a:moveTo>
                  <a:lnTo>
                    <a:pt x="300227" y="0"/>
                  </a:lnTo>
                  <a:lnTo>
                    <a:pt x="251517" y="3928"/>
                  </a:lnTo>
                  <a:lnTo>
                    <a:pt x="205313" y="15300"/>
                  </a:lnTo>
                  <a:lnTo>
                    <a:pt x="162233" y="33501"/>
                  </a:lnTo>
                  <a:lnTo>
                    <a:pt x="122895" y="57911"/>
                  </a:lnTo>
                  <a:lnTo>
                    <a:pt x="87915" y="87915"/>
                  </a:lnTo>
                  <a:lnTo>
                    <a:pt x="57912" y="122895"/>
                  </a:lnTo>
                  <a:lnTo>
                    <a:pt x="33501" y="162233"/>
                  </a:lnTo>
                  <a:lnTo>
                    <a:pt x="15300" y="205313"/>
                  </a:lnTo>
                  <a:lnTo>
                    <a:pt x="3928" y="251517"/>
                  </a:lnTo>
                  <a:lnTo>
                    <a:pt x="0" y="300227"/>
                  </a:lnTo>
                  <a:lnTo>
                    <a:pt x="0" y="1501140"/>
                  </a:lnTo>
                  <a:lnTo>
                    <a:pt x="3928" y="1549850"/>
                  </a:lnTo>
                  <a:lnTo>
                    <a:pt x="15300" y="1596054"/>
                  </a:lnTo>
                  <a:lnTo>
                    <a:pt x="33501" y="1639134"/>
                  </a:lnTo>
                  <a:lnTo>
                    <a:pt x="57911" y="1678472"/>
                  </a:lnTo>
                  <a:lnTo>
                    <a:pt x="87915" y="1713452"/>
                  </a:lnTo>
                  <a:lnTo>
                    <a:pt x="122895" y="1743455"/>
                  </a:lnTo>
                  <a:lnTo>
                    <a:pt x="162233" y="1767866"/>
                  </a:lnTo>
                  <a:lnTo>
                    <a:pt x="205313" y="1786067"/>
                  </a:lnTo>
                  <a:lnTo>
                    <a:pt x="251517" y="1797439"/>
                  </a:lnTo>
                  <a:lnTo>
                    <a:pt x="300227" y="1801368"/>
                  </a:lnTo>
                  <a:lnTo>
                    <a:pt x="5346192" y="1801368"/>
                  </a:lnTo>
                  <a:lnTo>
                    <a:pt x="5394902" y="1797439"/>
                  </a:lnTo>
                  <a:lnTo>
                    <a:pt x="5441106" y="1786067"/>
                  </a:lnTo>
                  <a:lnTo>
                    <a:pt x="5484186" y="1767866"/>
                  </a:lnTo>
                  <a:lnTo>
                    <a:pt x="5523524" y="1743456"/>
                  </a:lnTo>
                  <a:lnTo>
                    <a:pt x="5558504" y="1713452"/>
                  </a:lnTo>
                  <a:lnTo>
                    <a:pt x="5588508" y="1678472"/>
                  </a:lnTo>
                  <a:lnTo>
                    <a:pt x="5612918" y="1639134"/>
                  </a:lnTo>
                  <a:lnTo>
                    <a:pt x="5631119" y="1596054"/>
                  </a:lnTo>
                  <a:lnTo>
                    <a:pt x="5642491" y="1549850"/>
                  </a:lnTo>
                  <a:lnTo>
                    <a:pt x="5646420" y="1501140"/>
                  </a:lnTo>
                  <a:lnTo>
                    <a:pt x="5646420" y="300227"/>
                  </a:lnTo>
                  <a:lnTo>
                    <a:pt x="5642491" y="251517"/>
                  </a:lnTo>
                  <a:lnTo>
                    <a:pt x="5631119" y="205313"/>
                  </a:lnTo>
                  <a:lnTo>
                    <a:pt x="5612918" y="162233"/>
                  </a:lnTo>
                  <a:lnTo>
                    <a:pt x="5588508" y="122895"/>
                  </a:lnTo>
                  <a:lnTo>
                    <a:pt x="5558504" y="87915"/>
                  </a:lnTo>
                  <a:lnTo>
                    <a:pt x="5523524" y="57911"/>
                  </a:lnTo>
                  <a:lnTo>
                    <a:pt x="5484186" y="33501"/>
                  </a:lnTo>
                  <a:lnTo>
                    <a:pt x="5441106" y="15300"/>
                  </a:lnTo>
                  <a:lnTo>
                    <a:pt x="5394902" y="3928"/>
                  </a:lnTo>
                  <a:lnTo>
                    <a:pt x="5346192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68474" y="2105406"/>
              <a:ext cx="5646420" cy="1801495"/>
            </a:xfrm>
            <a:custGeom>
              <a:avLst/>
              <a:gdLst/>
              <a:ahLst/>
              <a:cxnLst/>
              <a:rect l="l" t="t" r="r" b="b"/>
              <a:pathLst>
                <a:path w="5646420" h="1801495">
                  <a:moveTo>
                    <a:pt x="0" y="300227"/>
                  </a:moveTo>
                  <a:lnTo>
                    <a:pt x="3928" y="251517"/>
                  </a:lnTo>
                  <a:lnTo>
                    <a:pt x="15300" y="205313"/>
                  </a:lnTo>
                  <a:lnTo>
                    <a:pt x="33501" y="162233"/>
                  </a:lnTo>
                  <a:lnTo>
                    <a:pt x="57912" y="122895"/>
                  </a:lnTo>
                  <a:lnTo>
                    <a:pt x="87915" y="87915"/>
                  </a:lnTo>
                  <a:lnTo>
                    <a:pt x="122895" y="57911"/>
                  </a:lnTo>
                  <a:lnTo>
                    <a:pt x="162233" y="33501"/>
                  </a:lnTo>
                  <a:lnTo>
                    <a:pt x="205313" y="15300"/>
                  </a:lnTo>
                  <a:lnTo>
                    <a:pt x="251517" y="3928"/>
                  </a:lnTo>
                  <a:lnTo>
                    <a:pt x="300227" y="0"/>
                  </a:lnTo>
                  <a:lnTo>
                    <a:pt x="5346192" y="0"/>
                  </a:lnTo>
                  <a:lnTo>
                    <a:pt x="5394902" y="3928"/>
                  </a:lnTo>
                  <a:lnTo>
                    <a:pt x="5441106" y="15300"/>
                  </a:lnTo>
                  <a:lnTo>
                    <a:pt x="5484186" y="33501"/>
                  </a:lnTo>
                  <a:lnTo>
                    <a:pt x="5523524" y="57911"/>
                  </a:lnTo>
                  <a:lnTo>
                    <a:pt x="5558504" y="87915"/>
                  </a:lnTo>
                  <a:lnTo>
                    <a:pt x="5588508" y="122895"/>
                  </a:lnTo>
                  <a:lnTo>
                    <a:pt x="5612918" y="162233"/>
                  </a:lnTo>
                  <a:lnTo>
                    <a:pt x="5631119" y="205313"/>
                  </a:lnTo>
                  <a:lnTo>
                    <a:pt x="5642491" y="251517"/>
                  </a:lnTo>
                  <a:lnTo>
                    <a:pt x="5646420" y="300227"/>
                  </a:lnTo>
                  <a:lnTo>
                    <a:pt x="5646420" y="1501140"/>
                  </a:lnTo>
                  <a:lnTo>
                    <a:pt x="5642491" y="1549850"/>
                  </a:lnTo>
                  <a:lnTo>
                    <a:pt x="5631119" y="1596054"/>
                  </a:lnTo>
                  <a:lnTo>
                    <a:pt x="5612918" y="1639134"/>
                  </a:lnTo>
                  <a:lnTo>
                    <a:pt x="5588508" y="1678472"/>
                  </a:lnTo>
                  <a:lnTo>
                    <a:pt x="5558504" y="1713452"/>
                  </a:lnTo>
                  <a:lnTo>
                    <a:pt x="5523524" y="1743456"/>
                  </a:lnTo>
                  <a:lnTo>
                    <a:pt x="5484186" y="1767866"/>
                  </a:lnTo>
                  <a:lnTo>
                    <a:pt x="5441106" y="1786067"/>
                  </a:lnTo>
                  <a:lnTo>
                    <a:pt x="5394902" y="1797439"/>
                  </a:lnTo>
                  <a:lnTo>
                    <a:pt x="5346192" y="1801368"/>
                  </a:lnTo>
                  <a:lnTo>
                    <a:pt x="300227" y="1801368"/>
                  </a:lnTo>
                  <a:lnTo>
                    <a:pt x="251517" y="1797439"/>
                  </a:lnTo>
                  <a:lnTo>
                    <a:pt x="205313" y="1786067"/>
                  </a:lnTo>
                  <a:lnTo>
                    <a:pt x="162233" y="1767866"/>
                  </a:lnTo>
                  <a:lnTo>
                    <a:pt x="122895" y="1743455"/>
                  </a:lnTo>
                  <a:lnTo>
                    <a:pt x="87915" y="1713452"/>
                  </a:lnTo>
                  <a:lnTo>
                    <a:pt x="57911" y="1678472"/>
                  </a:lnTo>
                  <a:lnTo>
                    <a:pt x="33501" y="1639134"/>
                  </a:lnTo>
                  <a:lnTo>
                    <a:pt x="15300" y="1596054"/>
                  </a:lnTo>
                  <a:lnTo>
                    <a:pt x="3928" y="1549850"/>
                  </a:lnTo>
                  <a:lnTo>
                    <a:pt x="0" y="1501140"/>
                  </a:lnTo>
                  <a:lnTo>
                    <a:pt x="0" y="30022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848482" y="2183129"/>
            <a:ext cx="449516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spc="-85" dirty="0">
                <a:solidFill>
                  <a:srgbClr val="FFFFFF"/>
                </a:solidFill>
                <a:latin typeface="SimSun"/>
                <a:cs typeface="SimSun"/>
              </a:rPr>
              <a:t>共同科目</a:t>
            </a:r>
            <a:endParaRPr sz="8800">
              <a:latin typeface="SimSun"/>
              <a:cs typeface="SimSu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8882" y="5580824"/>
            <a:ext cx="15443200" cy="3199765"/>
            <a:chOff x="1468882" y="5580824"/>
            <a:chExt cx="15443200" cy="3199765"/>
          </a:xfrm>
        </p:grpSpPr>
        <p:sp>
          <p:nvSpPr>
            <p:cNvPr id="12" name="object 12"/>
            <p:cNvSpPr/>
            <p:nvPr/>
          </p:nvSpPr>
          <p:spPr>
            <a:xfrm>
              <a:off x="1498092" y="6492239"/>
              <a:ext cx="15384780" cy="2258695"/>
            </a:xfrm>
            <a:custGeom>
              <a:avLst/>
              <a:gdLst/>
              <a:ahLst/>
              <a:cxnLst/>
              <a:rect l="l" t="t" r="r" b="b"/>
              <a:pathLst>
                <a:path w="15384780" h="2258695">
                  <a:moveTo>
                    <a:pt x="15384780" y="0"/>
                  </a:moveTo>
                  <a:lnTo>
                    <a:pt x="0" y="0"/>
                  </a:lnTo>
                  <a:lnTo>
                    <a:pt x="0" y="2258568"/>
                  </a:lnTo>
                  <a:lnTo>
                    <a:pt x="15384780" y="2258568"/>
                  </a:lnTo>
                  <a:lnTo>
                    <a:pt x="15384780" y="0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98092" y="6492239"/>
              <a:ext cx="15384780" cy="2258695"/>
            </a:xfrm>
            <a:custGeom>
              <a:avLst/>
              <a:gdLst/>
              <a:ahLst/>
              <a:cxnLst/>
              <a:rect l="l" t="t" r="r" b="b"/>
              <a:pathLst>
                <a:path w="15384780" h="2258695">
                  <a:moveTo>
                    <a:pt x="0" y="2258568"/>
                  </a:moveTo>
                  <a:lnTo>
                    <a:pt x="15384780" y="2258568"/>
                  </a:lnTo>
                  <a:lnTo>
                    <a:pt x="15384780" y="0"/>
                  </a:lnTo>
                  <a:lnTo>
                    <a:pt x="0" y="0"/>
                  </a:lnTo>
                  <a:lnTo>
                    <a:pt x="0" y="2258568"/>
                  </a:lnTo>
                  <a:close/>
                </a:path>
              </a:pathLst>
            </a:custGeom>
            <a:ln w="57911">
              <a:solidFill>
                <a:srgbClr val="FFAF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68474" y="5593841"/>
              <a:ext cx="5646420" cy="1800225"/>
            </a:xfrm>
            <a:custGeom>
              <a:avLst/>
              <a:gdLst/>
              <a:ahLst/>
              <a:cxnLst/>
              <a:rect l="l" t="t" r="r" b="b"/>
              <a:pathLst>
                <a:path w="5646420" h="1800225">
                  <a:moveTo>
                    <a:pt x="5346446" y="0"/>
                  </a:moveTo>
                  <a:lnTo>
                    <a:pt x="299974" y="0"/>
                  </a:lnTo>
                  <a:lnTo>
                    <a:pt x="251331" y="3927"/>
                  </a:lnTo>
                  <a:lnTo>
                    <a:pt x="205183" y="15298"/>
                  </a:lnTo>
                  <a:lnTo>
                    <a:pt x="162146" y="33494"/>
                  </a:lnTo>
                  <a:lnTo>
                    <a:pt x="122840" y="57895"/>
                  </a:lnTo>
                  <a:lnTo>
                    <a:pt x="87883" y="87884"/>
                  </a:lnTo>
                  <a:lnTo>
                    <a:pt x="57895" y="122840"/>
                  </a:lnTo>
                  <a:lnTo>
                    <a:pt x="33494" y="162146"/>
                  </a:lnTo>
                  <a:lnTo>
                    <a:pt x="15298" y="205183"/>
                  </a:lnTo>
                  <a:lnTo>
                    <a:pt x="3927" y="251331"/>
                  </a:lnTo>
                  <a:lnTo>
                    <a:pt x="0" y="299974"/>
                  </a:lnTo>
                  <a:lnTo>
                    <a:pt x="0" y="1499870"/>
                  </a:lnTo>
                  <a:lnTo>
                    <a:pt x="3927" y="1548512"/>
                  </a:lnTo>
                  <a:lnTo>
                    <a:pt x="15298" y="1594660"/>
                  </a:lnTo>
                  <a:lnTo>
                    <a:pt x="33494" y="1637697"/>
                  </a:lnTo>
                  <a:lnTo>
                    <a:pt x="57895" y="1677003"/>
                  </a:lnTo>
                  <a:lnTo>
                    <a:pt x="87883" y="1711960"/>
                  </a:lnTo>
                  <a:lnTo>
                    <a:pt x="122840" y="1741948"/>
                  </a:lnTo>
                  <a:lnTo>
                    <a:pt x="162146" y="1766349"/>
                  </a:lnTo>
                  <a:lnTo>
                    <a:pt x="205183" y="1784545"/>
                  </a:lnTo>
                  <a:lnTo>
                    <a:pt x="251331" y="1795916"/>
                  </a:lnTo>
                  <a:lnTo>
                    <a:pt x="299974" y="1799844"/>
                  </a:lnTo>
                  <a:lnTo>
                    <a:pt x="5346446" y="1799844"/>
                  </a:lnTo>
                  <a:lnTo>
                    <a:pt x="5395088" y="1795916"/>
                  </a:lnTo>
                  <a:lnTo>
                    <a:pt x="5441236" y="1784545"/>
                  </a:lnTo>
                  <a:lnTo>
                    <a:pt x="5484273" y="1766349"/>
                  </a:lnTo>
                  <a:lnTo>
                    <a:pt x="5523579" y="1741948"/>
                  </a:lnTo>
                  <a:lnTo>
                    <a:pt x="5558535" y="1711960"/>
                  </a:lnTo>
                  <a:lnTo>
                    <a:pt x="5588524" y="1677003"/>
                  </a:lnTo>
                  <a:lnTo>
                    <a:pt x="5612925" y="1637697"/>
                  </a:lnTo>
                  <a:lnTo>
                    <a:pt x="5631121" y="1594660"/>
                  </a:lnTo>
                  <a:lnTo>
                    <a:pt x="5642492" y="1548512"/>
                  </a:lnTo>
                  <a:lnTo>
                    <a:pt x="5646420" y="1499870"/>
                  </a:lnTo>
                  <a:lnTo>
                    <a:pt x="5646420" y="299974"/>
                  </a:lnTo>
                  <a:lnTo>
                    <a:pt x="5642492" y="251331"/>
                  </a:lnTo>
                  <a:lnTo>
                    <a:pt x="5631121" y="205183"/>
                  </a:lnTo>
                  <a:lnTo>
                    <a:pt x="5612925" y="162146"/>
                  </a:lnTo>
                  <a:lnTo>
                    <a:pt x="5588524" y="122840"/>
                  </a:lnTo>
                  <a:lnTo>
                    <a:pt x="5558536" y="87884"/>
                  </a:lnTo>
                  <a:lnTo>
                    <a:pt x="5523579" y="57895"/>
                  </a:lnTo>
                  <a:lnTo>
                    <a:pt x="5484273" y="33494"/>
                  </a:lnTo>
                  <a:lnTo>
                    <a:pt x="5441236" y="15298"/>
                  </a:lnTo>
                  <a:lnTo>
                    <a:pt x="5395088" y="3927"/>
                  </a:lnTo>
                  <a:lnTo>
                    <a:pt x="5346446" y="0"/>
                  </a:lnTo>
                  <a:close/>
                </a:path>
              </a:pathLst>
            </a:custGeom>
            <a:solidFill>
              <a:srgbClr val="FFAF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68474" y="5593841"/>
              <a:ext cx="5646420" cy="1800225"/>
            </a:xfrm>
            <a:custGeom>
              <a:avLst/>
              <a:gdLst/>
              <a:ahLst/>
              <a:cxnLst/>
              <a:rect l="l" t="t" r="r" b="b"/>
              <a:pathLst>
                <a:path w="5646420" h="1800225">
                  <a:moveTo>
                    <a:pt x="0" y="299974"/>
                  </a:moveTo>
                  <a:lnTo>
                    <a:pt x="3927" y="251331"/>
                  </a:lnTo>
                  <a:lnTo>
                    <a:pt x="15298" y="205183"/>
                  </a:lnTo>
                  <a:lnTo>
                    <a:pt x="33494" y="162146"/>
                  </a:lnTo>
                  <a:lnTo>
                    <a:pt x="57895" y="122840"/>
                  </a:lnTo>
                  <a:lnTo>
                    <a:pt x="87883" y="87884"/>
                  </a:lnTo>
                  <a:lnTo>
                    <a:pt x="122840" y="57895"/>
                  </a:lnTo>
                  <a:lnTo>
                    <a:pt x="162146" y="33494"/>
                  </a:lnTo>
                  <a:lnTo>
                    <a:pt x="205183" y="15298"/>
                  </a:lnTo>
                  <a:lnTo>
                    <a:pt x="251331" y="3927"/>
                  </a:lnTo>
                  <a:lnTo>
                    <a:pt x="299974" y="0"/>
                  </a:lnTo>
                  <a:lnTo>
                    <a:pt x="5346446" y="0"/>
                  </a:lnTo>
                  <a:lnTo>
                    <a:pt x="5395088" y="3927"/>
                  </a:lnTo>
                  <a:lnTo>
                    <a:pt x="5441236" y="15298"/>
                  </a:lnTo>
                  <a:lnTo>
                    <a:pt x="5484273" y="33494"/>
                  </a:lnTo>
                  <a:lnTo>
                    <a:pt x="5523579" y="57895"/>
                  </a:lnTo>
                  <a:lnTo>
                    <a:pt x="5558536" y="87884"/>
                  </a:lnTo>
                  <a:lnTo>
                    <a:pt x="5588524" y="122840"/>
                  </a:lnTo>
                  <a:lnTo>
                    <a:pt x="5612925" y="162146"/>
                  </a:lnTo>
                  <a:lnTo>
                    <a:pt x="5631121" y="205183"/>
                  </a:lnTo>
                  <a:lnTo>
                    <a:pt x="5642492" y="251331"/>
                  </a:lnTo>
                  <a:lnTo>
                    <a:pt x="5646420" y="299974"/>
                  </a:lnTo>
                  <a:lnTo>
                    <a:pt x="5646420" y="1499870"/>
                  </a:lnTo>
                  <a:lnTo>
                    <a:pt x="5642492" y="1548512"/>
                  </a:lnTo>
                  <a:lnTo>
                    <a:pt x="5631121" y="1594660"/>
                  </a:lnTo>
                  <a:lnTo>
                    <a:pt x="5612925" y="1637697"/>
                  </a:lnTo>
                  <a:lnTo>
                    <a:pt x="5588524" y="1677003"/>
                  </a:lnTo>
                  <a:lnTo>
                    <a:pt x="5558535" y="1711960"/>
                  </a:lnTo>
                  <a:lnTo>
                    <a:pt x="5523579" y="1741948"/>
                  </a:lnTo>
                  <a:lnTo>
                    <a:pt x="5484273" y="1766349"/>
                  </a:lnTo>
                  <a:lnTo>
                    <a:pt x="5441236" y="1784545"/>
                  </a:lnTo>
                  <a:lnTo>
                    <a:pt x="5395088" y="1795916"/>
                  </a:lnTo>
                  <a:lnTo>
                    <a:pt x="5346446" y="1799844"/>
                  </a:lnTo>
                  <a:lnTo>
                    <a:pt x="299974" y="1799844"/>
                  </a:lnTo>
                  <a:lnTo>
                    <a:pt x="251331" y="1795916"/>
                  </a:lnTo>
                  <a:lnTo>
                    <a:pt x="205183" y="1784545"/>
                  </a:lnTo>
                  <a:lnTo>
                    <a:pt x="162146" y="1766349"/>
                  </a:lnTo>
                  <a:lnTo>
                    <a:pt x="122840" y="1741948"/>
                  </a:lnTo>
                  <a:lnTo>
                    <a:pt x="87883" y="1711960"/>
                  </a:lnTo>
                  <a:lnTo>
                    <a:pt x="57895" y="1677003"/>
                  </a:lnTo>
                  <a:lnTo>
                    <a:pt x="33494" y="1637697"/>
                  </a:lnTo>
                  <a:lnTo>
                    <a:pt x="15298" y="1594660"/>
                  </a:lnTo>
                  <a:lnTo>
                    <a:pt x="3927" y="1548512"/>
                  </a:lnTo>
                  <a:lnTo>
                    <a:pt x="0" y="1499870"/>
                  </a:lnTo>
                  <a:lnTo>
                    <a:pt x="0" y="29997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848482" y="5671185"/>
            <a:ext cx="449516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spc="-85" dirty="0">
                <a:solidFill>
                  <a:srgbClr val="FFFFFF"/>
                </a:solidFill>
                <a:latin typeface="SimSun"/>
                <a:cs typeface="SimSun"/>
              </a:rPr>
              <a:t>專業科目</a:t>
            </a:r>
            <a:endParaRPr sz="8800">
              <a:latin typeface="SimSun"/>
              <a:cs typeface="SimSu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97911" y="7662164"/>
            <a:ext cx="10389235" cy="179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indent="-286385">
              <a:lnSpc>
                <a:spcPct val="100000"/>
              </a:lnSpc>
              <a:spcBef>
                <a:spcPts val="100"/>
              </a:spcBef>
              <a:buClr>
                <a:srgbClr val="FFAF97"/>
              </a:buClr>
              <a:buFont typeface="Arial MT"/>
              <a:buChar char="•"/>
              <a:tabLst>
                <a:tab pos="380365" algn="l"/>
              </a:tabLst>
            </a:pPr>
            <a:r>
              <a:rPr sz="4400" spc="-15" dirty="0">
                <a:solidFill>
                  <a:srgbClr val="C0504D"/>
                </a:solidFill>
                <a:latin typeface="SimSun"/>
                <a:cs typeface="SimSun"/>
              </a:rPr>
              <a:t>專業科目(一)、專業科目(二)</a:t>
            </a:r>
            <a:endParaRPr sz="44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4775"/>
              </a:spcBef>
            </a:pPr>
            <a:r>
              <a:rPr sz="3200" spc="-15" dirty="0">
                <a:solidFill>
                  <a:srgbClr val="FF6969"/>
                </a:solidFill>
                <a:latin typeface="SimSun"/>
                <a:cs typeface="SimSun"/>
              </a:rPr>
              <a:t>※ 詳細考科內容請參閱簡章第</a:t>
            </a:r>
            <a:r>
              <a:rPr sz="3200" spc="-10" dirty="0">
                <a:solidFill>
                  <a:srgbClr val="FF6969"/>
                </a:solidFill>
                <a:latin typeface="SimSun"/>
                <a:cs typeface="SimSun"/>
              </a:rPr>
              <a:t>287頁至290</a:t>
            </a:r>
            <a:r>
              <a:rPr sz="3200" spc="-20" dirty="0">
                <a:solidFill>
                  <a:srgbClr val="FF6969"/>
                </a:solidFill>
                <a:latin typeface="SimSun"/>
                <a:cs typeface="SimSun"/>
              </a:rPr>
              <a:t>頁(四技二專組)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11968" y="2237232"/>
            <a:ext cx="5750051" cy="59923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6027" y="579119"/>
            <a:ext cx="16032480" cy="1659889"/>
            <a:chOff x="986027" y="579119"/>
            <a:chExt cx="16032480" cy="1659889"/>
          </a:xfrm>
        </p:grpSpPr>
        <p:sp>
          <p:nvSpPr>
            <p:cNvPr id="3" name="object 3"/>
            <p:cNvSpPr/>
            <p:nvPr/>
          </p:nvSpPr>
          <p:spPr>
            <a:xfrm>
              <a:off x="1005077" y="598169"/>
              <a:ext cx="15994380" cy="1621790"/>
            </a:xfrm>
            <a:custGeom>
              <a:avLst/>
              <a:gdLst/>
              <a:ahLst/>
              <a:cxnLst/>
              <a:rect l="l" t="t" r="r" b="b"/>
              <a:pathLst>
                <a:path w="15994380" h="1621789">
                  <a:moveTo>
                    <a:pt x="15724123" y="0"/>
                  </a:moveTo>
                  <a:lnTo>
                    <a:pt x="270256" y="0"/>
                  </a:lnTo>
                  <a:lnTo>
                    <a:pt x="221679" y="4355"/>
                  </a:lnTo>
                  <a:lnTo>
                    <a:pt x="175958" y="16911"/>
                  </a:lnTo>
                  <a:lnTo>
                    <a:pt x="133856" y="36905"/>
                  </a:lnTo>
                  <a:lnTo>
                    <a:pt x="96136" y="63571"/>
                  </a:lnTo>
                  <a:lnTo>
                    <a:pt x="63563" y="96147"/>
                  </a:lnTo>
                  <a:lnTo>
                    <a:pt x="36899" y="133867"/>
                  </a:lnTo>
                  <a:lnTo>
                    <a:pt x="16908" y="175968"/>
                  </a:lnTo>
                  <a:lnTo>
                    <a:pt x="4354" y="221685"/>
                  </a:lnTo>
                  <a:lnTo>
                    <a:pt x="0" y="270255"/>
                  </a:lnTo>
                  <a:lnTo>
                    <a:pt x="0" y="1351279"/>
                  </a:lnTo>
                  <a:lnTo>
                    <a:pt x="4354" y="1399850"/>
                  </a:lnTo>
                  <a:lnTo>
                    <a:pt x="16908" y="1445567"/>
                  </a:lnTo>
                  <a:lnTo>
                    <a:pt x="36899" y="1487668"/>
                  </a:lnTo>
                  <a:lnTo>
                    <a:pt x="63563" y="1525388"/>
                  </a:lnTo>
                  <a:lnTo>
                    <a:pt x="96136" y="1557964"/>
                  </a:lnTo>
                  <a:lnTo>
                    <a:pt x="133856" y="1584630"/>
                  </a:lnTo>
                  <a:lnTo>
                    <a:pt x="175958" y="1604624"/>
                  </a:lnTo>
                  <a:lnTo>
                    <a:pt x="221679" y="1617180"/>
                  </a:lnTo>
                  <a:lnTo>
                    <a:pt x="270256" y="1621535"/>
                  </a:lnTo>
                  <a:lnTo>
                    <a:pt x="15724123" y="1621535"/>
                  </a:lnTo>
                  <a:lnTo>
                    <a:pt x="15772694" y="1617180"/>
                  </a:lnTo>
                  <a:lnTo>
                    <a:pt x="15818411" y="1604624"/>
                  </a:lnTo>
                  <a:lnTo>
                    <a:pt x="15860512" y="1584630"/>
                  </a:lnTo>
                  <a:lnTo>
                    <a:pt x="15898232" y="1557964"/>
                  </a:lnTo>
                  <a:lnTo>
                    <a:pt x="15930808" y="1525388"/>
                  </a:lnTo>
                  <a:lnTo>
                    <a:pt x="15957474" y="1487668"/>
                  </a:lnTo>
                  <a:lnTo>
                    <a:pt x="15977468" y="1445567"/>
                  </a:lnTo>
                  <a:lnTo>
                    <a:pt x="15990024" y="1399850"/>
                  </a:lnTo>
                  <a:lnTo>
                    <a:pt x="15994379" y="1351279"/>
                  </a:lnTo>
                  <a:lnTo>
                    <a:pt x="15994379" y="270255"/>
                  </a:lnTo>
                  <a:lnTo>
                    <a:pt x="15990024" y="221685"/>
                  </a:lnTo>
                  <a:lnTo>
                    <a:pt x="15977468" y="175968"/>
                  </a:lnTo>
                  <a:lnTo>
                    <a:pt x="15957474" y="133867"/>
                  </a:lnTo>
                  <a:lnTo>
                    <a:pt x="15930808" y="96147"/>
                  </a:lnTo>
                  <a:lnTo>
                    <a:pt x="15898232" y="63571"/>
                  </a:lnTo>
                  <a:lnTo>
                    <a:pt x="15860512" y="36905"/>
                  </a:lnTo>
                  <a:lnTo>
                    <a:pt x="15818411" y="16911"/>
                  </a:lnTo>
                  <a:lnTo>
                    <a:pt x="15772694" y="4355"/>
                  </a:lnTo>
                  <a:lnTo>
                    <a:pt x="157241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05077" y="598169"/>
              <a:ext cx="15994380" cy="1621790"/>
            </a:xfrm>
            <a:custGeom>
              <a:avLst/>
              <a:gdLst/>
              <a:ahLst/>
              <a:cxnLst/>
              <a:rect l="l" t="t" r="r" b="b"/>
              <a:pathLst>
                <a:path w="15994380" h="1621789">
                  <a:moveTo>
                    <a:pt x="0" y="270255"/>
                  </a:moveTo>
                  <a:lnTo>
                    <a:pt x="4354" y="221685"/>
                  </a:lnTo>
                  <a:lnTo>
                    <a:pt x="16908" y="175968"/>
                  </a:lnTo>
                  <a:lnTo>
                    <a:pt x="36899" y="133867"/>
                  </a:lnTo>
                  <a:lnTo>
                    <a:pt x="63563" y="96147"/>
                  </a:lnTo>
                  <a:lnTo>
                    <a:pt x="96136" y="63571"/>
                  </a:lnTo>
                  <a:lnTo>
                    <a:pt x="133856" y="36905"/>
                  </a:lnTo>
                  <a:lnTo>
                    <a:pt x="175958" y="16911"/>
                  </a:lnTo>
                  <a:lnTo>
                    <a:pt x="221679" y="4355"/>
                  </a:lnTo>
                  <a:lnTo>
                    <a:pt x="270256" y="0"/>
                  </a:lnTo>
                  <a:lnTo>
                    <a:pt x="15724123" y="0"/>
                  </a:lnTo>
                  <a:lnTo>
                    <a:pt x="15772694" y="4355"/>
                  </a:lnTo>
                  <a:lnTo>
                    <a:pt x="15818411" y="16911"/>
                  </a:lnTo>
                  <a:lnTo>
                    <a:pt x="15860512" y="36905"/>
                  </a:lnTo>
                  <a:lnTo>
                    <a:pt x="15898232" y="63571"/>
                  </a:lnTo>
                  <a:lnTo>
                    <a:pt x="15930808" y="96147"/>
                  </a:lnTo>
                  <a:lnTo>
                    <a:pt x="15957474" y="133867"/>
                  </a:lnTo>
                  <a:lnTo>
                    <a:pt x="15977468" y="175968"/>
                  </a:lnTo>
                  <a:lnTo>
                    <a:pt x="15990024" y="221685"/>
                  </a:lnTo>
                  <a:lnTo>
                    <a:pt x="15994379" y="270255"/>
                  </a:lnTo>
                  <a:lnTo>
                    <a:pt x="15994379" y="1351279"/>
                  </a:lnTo>
                  <a:lnTo>
                    <a:pt x="15990024" y="1399850"/>
                  </a:lnTo>
                  <a:lnTo>
                    <a:pt x="15977468" y="1445567"/>
                  </a:lnTo>
                  <a:lnTo>
                    <a:pt x="15957474" y="1487668"/>
                  </a:lnTo>
                  <a:lnTo>
                    <a:pt x="15930808" y="1525388"/>
                  </a:lnTo>
                  <a:lnTo>
                    <a:pt x="15898232" y="1557964"/>
                  </a:lnTo>
                  <a:lnTo>
                    <a:pt x="15860512" y="1584630"/>
                  </a:lnTo>
                  <a:lnTo>
                    <a:pt x="15818411" y="1604624"/>
                  </a:lnTo>
                  <a:lnTo>
                    <a:pt x="15772694" y="1617180"/>
                  </a:lnTo>
                  <a:lnTo>
                    <a:pt x="15724123" y="1621535"/>
                  </a:lnTo>
                  <a:lnTo>
                    <a:pt x="270256" y="1621535"/>
                  </a:lnTo>
                  <a:lnTo>
                    <a:pt x="221679" y="1617180"/>
                  </a:lnTo>
                  <a:lnTo>
                    <a:pt x="175958" y="1604624"/>
                  </a:lnTo>
                  <a:lnTo>
                    <a:pt x="133856" y="1584630"/>
                  </a:lnTo>
                  <a:lnTo>
                    <a:pt x="96136" y="1557964"/>
                  </a:lnTo>
                  <a:lnTo>
                    <a:pt x="63563" y="1525388"/>
                  </a:lnTo>
                  <a:lnTo>
                    <a:pt x="36899" y="1487668"/>
                  </a:lnTo>
                  <a:lnTo>
                    <a:pt x="16908" y="1445567"/>
                  </a:lnTo>
                  <a:lnTo>
                    <a:pt x="4354" y="1399850"/>
                  </a:lnTo>
                  <a:lnTo>
                    <a:pt x="0" y="1351279"/>
                  </a:lnTo>
                  <a:lnTo>
                    <a:pt x="0" y="270255"/>
                  </a:lnTo>
                  <a:close/>
                </a:path>
              </a:pathLst>
            </a:custGeom>
            <a:ln w="38100">
              <a:solidFill>
                <a:srgbClr val="1E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6455" y="731646"/>
            <a:ext cx="91706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>
                <a:solidFill>
                  <a:srgbClr val="222E4A"/>
                </a:solidFill>
              </a:rPr>
              <a:t>身障甄試</a:t>
            </a:r>
            <a:r>
              <a:rPr sz="7200" dirty="0">
                <a:solidFill>
                  <a:srgbClr val="E36C09"/>
                </a:solidFill>
              </a:rPr>
              <a:t>歷屆試題</a:t>
            </a:r>
            <a:r>
              <a:rPr sz="7200" spc="-25" dirty="0">
                <a:solidFill>
                  <a:srgbClr val="222E4A"/>
                </a:solidFill>
              </a:rPr>
              <a:t>下載</a:t>
            </a:r>
            <a:endParaRPr sz="720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8AAF936-0CC6-ECAB-2AEB-894B241AD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11" y="2219959"/>
            <a:ext cx="14356178" cy="78782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41291" y="1269491"/>
            <a:ext cx="12832080" cy="8039100"/>
          </a:xfrm>
          <a:custGeom>
            <a:avLst/>
            <a:gdLst/>
            <a:ahLst/>
            <a:cxnLst/>
            <a:rect l="l" t="t" r="r" b="b"/>
            <a:pathLst>
              <a:path w="12832080" h="8039100">
                <a:moveTo>
                  <a:pt x="12832079" y="0"/>
                </a:moveTo>
                <a:lnTo>
                  <a:pt x="0" y="0"/>
                </a:lnTo>
                <a:lnTo>
                  <a:pt x="0" y="8039100"/>
                </a:lnTo>
                <a:lnTo>
                  <a:pt x="12832079" y="8039100"/>
                </a:lnTo>
                <a:lnTo>
                  <a:pt x="128320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80833" y="1372362"/>
            <a:ext cx="9627870" cy="7265670"/>
          </a:xfrm>
          <a:prstGeom prst="rect">
            <a:avLst/>
          </a:prstGeom>
        </p:spPr>
        <p:txBody>
          <a:bodyPr vert="horz" wrap="square" lIns="0" tIns="546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0"/>
              </a:spcBef>
            </a:pPr>
            <a:r>
              <a:rPr sz="6000" dirty="0">
                <a:solidFill>
                  <a:srgbClr val="403052"/>
                </a:solidFill>
                <a:latin typeface="SimSun"/>
                <a:cs typeface="SimSun"/>
              </a:rPr>
              <a:t>★B4</a:t>
            </a:r>
            <a:r>
              <a:rPr sz="6000" spc="-5" dirty="0">
                <a:solidFill>
                  <a:srgbClr val="403052"/>
                </a:solidFill>
                <a:latin typeface="SimSun"/>
                <a:cs typeface="SimSun"/>
              </a:rPr>
              <a:t>答案卷作答</a:t>
            </a:r>
            <a:r>
              <a:rPr sz="4800" spc="-10" dirty="0">
                <a:solidFill>
                  <a:srgbClr val="403052"/>
                </a:solidFill>
                <a:latin typeface="SimSun"/>
                <a:cs typeface="SimSun"/>
              </a:rPr>
              <a:t>(勾選不用畫卡)</a:t>
            </a:r>
            <a:endParaRPr sz="48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4200"/>
              </a:spcBef>
            </a:pPr>
            <a:r>
              <a:rPr sz="6000" dirty="0">
                <a:solidFill>
                  <a:srgbClr val="403052"/>
                </a:solidFill>
                <a:latin typeface="SimSun"/>
                <a:cs typeface="SimSun"/>
              </a:rPr>
              <a:t>☆</a:t>
            </a:r>
            <a:r>
              <a:rPr sz="6000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SimSun"/>
                <a:cs typeface="SimSun"/>
              </a:rPr>
              <a:t>不得</a:t>
            </a:r>
            <a:r>
              <a:rPr sz="6000" spc="-10" dirty="0">
                <a:solidFill>
                  <a:srgbClr val="403052"/>
                </a:solidFill>
                <a:latin typeface="SimSun"/>
                <a:cs typeface="SimSun"/>
              </a:rPr>
              <a:t>使用計算機</a:t>
            </a:r>
            <a:endParaRPr sz="60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4200"/>
              </a:spcBef>
            </a:pPr>
            <a:r>
              <a:rPr sz="6000" spc="-10" dirty="0">
                <a:solidFill>
                  <a:srgbClr val="403052"/>
                </a:solidFill>
                <a:latin typeface="SimSun"/>
                <a:cs typeface="SimSun"/>
              </a:rPr>
              <a:t>★術科考試須</a:t>
            </a:r>
            <a:r>
              <a:rPr sz="6000" u="sng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SimSun"/>
                <a:cs typeface="SimSun"/>
              </a:rPr>
              <a:t>自備用具</a:t>
            </a:r>
            <a:endParaRPr sz="6000">
              <a:latin typeface="SimSun"/>
              <a:cs typeface="SimSun"/>
            </a:endParaRPr>
          </a:p>
          <a:p>
            <a:pPr marL="774700" marR="462280" indent="-762000">
              <a:lnSpc>
                <a:spcPts val="11400"/>
              </a:lnSpc>
              <a:spcBef>
                <a:spcPts val="885"/>
              </a:spcBef>
            </a:pPr>
            <a:r>
              <a:rPr sz="6000" spc="-10" dirty="0">
                <a:solidFill>
                  <a:srgbClr val="403052"/>
                </a:solidFill>
                <a:latin typeface="SimSun"/>
                <a:cs typeface="SimSun"/>
              </a:rPr>
              <a:t>☆有申請特殊考場需求者，</a:t>
            </a:r>
            <a:r>
              <a:rPr sz="6000" dirty="0">
                <a:solidFill>
                  <a:srgbClr val="403052"/>
                </a:solidFill>
                <a:latin typeface="SimSun"/>
                <a:cs typeface="SimSun"/>
              </a:rPr>
              <a:t>請</a:t>
            </a:r>
            <a:r>
              <a:rPr sz="6000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SimSun"/>
                <a:cs typeface="SimSun"/>
              </a:rPr>
              <a:t>事先告知</a:t>
            </a:r>
            <a:r>
              <a:rPr sz="6000" spc="-25" dirty="0">
                <a:solidFill>
                  <a:srgbClr val="403052"/>
                </a:solidFill>
                <a:latin typeface="SimSun"/>
                <a:cs typeface="SimSun"/>
              </a:rPr>
              <a:t>老師</a:t>
            </a:r>
            <a:endParaRPr sz="6000">
              <a:latin typeface="SimSun"/>
              <a:cs typeface="SimSu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9480" y="792541"/>
            <a:ext cx="6429375" cy="8785225"/>
            <a:chOff x="619480" y="792541"/>
            <a:chExt cx="6429375" cy="87852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480" y="4288028"/>
              <a:ext cx="6429019" cy="52892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8653" y="4124362"/>
              <a:ext cx="3022892" cy="25955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522" y="792541"/>
              <a:ext cx="6075121" cy="32155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報名表填寫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776B54A-87BB-534C-8DAA-288AF4CA8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806" y="1904962"/>
            <a:ext cx="12984387" cy="792590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2752" y="4572000"/>
            <a:ext cx="13490575" cy="5512435"/>
          </a:xfrm>
          <a:custGeom>
            <a:avLst/>
            <a:gdLst/>
            <a:ahLst/>
            <a:cxnLst/>
            <a:rect l="l" t="t" r="r" b="b"/>
            <a:pathLst>
              <a:path w="13490575" h="5512434">
                <a:moveTo>
                  <a:pt x="12571730" y="0"/>
                </a:moveTo>
                <a:lnTo>
                  <a:pt x="918718" y="0"/>
                </a:lnTo>
                <a:lnTo>
                  <a:pt x="869928" y="1273"/>
                </a:lnTo>
                <a:lnTo>
                  <a:pt x="821801" y="5051"/>
                </a:lnTo>
                <a:lnTo>
                  <a:pt x="774401" y="11271"/>
                </a:lnTo>
                <a:lnTo>
                  <a:pt x="727791" y="19868"/>
                </a:lnTo>
                <a:lnTo>
                  <a:pt x="682035" y="30780"/>
                </a:lnTo>
                <a:lnTo>
                  <a:pt x="637195" y="43942"/>
                </a:lnTo>
                <a:lnTo>
                  <a:pt x="593336" y="59292"/>
                </a:lnTo>
                <a:lnTo>
                  <a:pt x="550521" y="76765"/>
                </a:lnTo>
                <a:lnTo>
                  <a:pt x="508813" y="96298"/>
                </a:lnTo>
                <a:lnTo>
                  <a:pt x="468277" y="117828"/>
                </a:lnTo>
                <a:lnTo>
                  <a:pt x="428975" y="141292"/>
                </a:lnTo>
                <a:lnTo>
                  <a:pt x="390971" y="166625"/>
                </a:lnTo>
                <a:lnTo>
                  <a:pt x="354329" y="193764"/>
                </a:lnTo>
                <a:lnTo>
                  <a:pt x="319111" y="222645"/>
                </a:lnTo>
                <a:lnTo>
                  <a:pt x="285383" y="253206"/>
                </a:lnTo>
                <a:lnTo>
                  <a:pt x="253206" y="285383"/>
                </a:lnTo>
                <a:lnTo>
                  <a:pt x="222645" y="319111"/>
                </a:lnTo>
                <a:lnTo>
                  <a:pt x="193764" y="354329"/>
                </a:lnTo>
                <a:lnTo>
                  <a:pt x="166625" y="390971"/>
                </a:lnTo>
                <a:lnTo>
                  <a:pt x="141292" y="428975"/>
                </a:lnTo>
                <a:lnTo>
                  <a:pt x="117828" y="468277"/>
                </a:lnTo>
                <a:lnTo>
                  <a:pt x="96298" y="508813"/>
                </a:lnTo>
                <a:lnTo>
                  <a:pt x="76765" y="550521"/>
                </a:lnTo>
                <a:lnTo>
                  <a:pt x="59292" y="593336"/>
                </a:lnTo>
                <a:lnTo>
                  <a:pt x="43942" y="637195"/>
                </a:lnTo>
                <a:lnTo>
                  <a:pt x="30780" y="682035"/>
                </a:lnTo>
                <a:lnTo>
                  <a:pt x="19868" y="727791"/>
                </a:lnTo>
                <a:lnTo>
                  <a:pt x="11271" y="774401"/>
                </a:lnTo>
                <a:lnTo>
                  <a:pt x="5051" y="821801"/>
                </a:lnTo>
                <a:lnTo>
                  <a:pt x="1273" y="869928"/>
                </a:lnTo>
                <a:lnTo>
                  <a:pt x="0" y="918717"/>
                </a:lnTo>
                <a:lnTo>
                  <a:pt x="0" y="4593577"/>
                </a:lnTo>
                <a:lnTo>
                  <a:pt x="1273" y="4642370"/>
                </a:lnTo>
                <a:lnTo>
                  <a:pt x="5051" y="4690500"/>
                </a:lnTo>
                <a:lnTo>
                  <a:pt x="11271" y="4737902"/>
                </a:lnTo>
                <a:lnTo>
                  <a:pt x="19868" y="4784515"/>
                </a:lnTo>
                <a:lnTo>
                  <a:pt x="30780" y="4830274"/>
                </a:lnTo>
                <a:lnTo>
                  <a:pt x="43942" y="4875115"/>
                </a:lnTo>
                <a:lnTo>
                  <a:pt x="59292" y="4918976"/>
                </a:lnTo>
                <a:lnTo>
                  <a:pt x="76765" y="4961792"/>
                </a:lnTo>
                <a:lnTo>
                  <a:pt x="96298" y="5003500"/>
                </a:lnTo>
                <a:lnTo>
                  <a:pt x="117828" y="5044038"/>
                </a:lnTo>
                <a:lnTo>
                  <a:pt x="141292" y="5083340"/>
                </a:lnTo>
                <a:lnTo>
                  <a:pt x="166625" y="5121344"/>
                </a:lnTo>
                <a:lnTo>
                  <a:pt x="193764" y="5157987"/>
                </a:lnTo>
                <a:lnTo>
                  <a:pt x="222645" y="5193204"/>
                </a:lnTo>
                <a:lnTo>
                  <a:pt x="253206" y="5226932"/>
                </a:lnTo>
                <a:lnTo>
                  <a:pt x="285383" y="5259108"/>
                </a:lnTo>
                <a:lnTo>
                  <a:pt x="319111" y="5289669"/>
                </a:lnTo>
                <a:lnTo>
                  <a:pt x="354329" y="5318550"/>
                </a:lnTo>
                <a:lnTo>
                  <a:pt x="390971" y="5345689"/>
                </a:lnTo>
                <a:lnTo>
                  <a:pt x="428975" y="5371021"/>
                </a:lnTo>
                <a:lnTo>
                  <a:pt x="468277" y="5394484"/>
                </a:lnTo>
                <a:lnTo>
                  <a:pt x="508813" y="5416013"/>
                </a:lnTo>
                <a:lnTo>
                  <a:pt x="550521" y="5435546"/>
                </a:lnTo>
                <a:lnTo>
                  <a:pt x="593336" y="5453018"/>
                </a:lnTo>
                <a:lnTo>
                  <a:pt x="637195" y="5468367"/>
                </a:lnTo>
                <a:lnTo>
                  <a:pt x="682035" y="5481529"/>
                </a:lnTo>
                <a:lnTo>
                  <a:pt x="727791" y="5492440"/>
                </a:lnTo>
                <a:lnTo>
                  <a:pt x="774401" y="5501037"/>
                </a:lnTo>
                <a:lnTo>
                  <a:pt x="821801" y="5507256"/>
                </a:lnTo>
                <a:lnTo>
                  <a:pt x="869928" y="5511034"/>
                </a:lnTo>
                <a:lnTo>
                  <a:pt x="918718" y="5512308"/>
                </a:lnTo>
                <a:lnTo>
                  <a:pt x="12571730" y="5512308"/>
                </a:lnTo>
                <a:lnTo>
                  <a:pt x="12620519" y="5511034"/>
                </a:lnTo>
                <a:lnTo>
                  <a:pt x="12668646" y="5507256"/>
                </a:lnTo>
                <a:lnTo>
                  <a:pt x="12716046" y="5501037"/>
                </a:lnTo>
                <a:lnTo>
                  <a:pt x="12762656" y="5492440"/>
                </a:lnTo>
                <a:lnTo>
                  <a:pt x="12808412" y="5481529"/>
                </a:lnTo>
                <a:lnTo>
                  <a:pt x="12853252" y="5468367"/>
                </a:lnTo>
                <a:lnTo>
                  <a:pt x="12897111" y="5453018"/>
                </a:lnTo>
                <a:lnTo>
                  <a:pt x="12939926" y="5435546"/>
                </a:lnTo>
                <a:lnTo>
                  <a:pt x="12981634" y="5416013"/>
                </a:lnTo>
                <a:lnTo>
                  <a:pt x="13022170" y="5394484"/>
                </a:lnTo>
                <a:lnTo>
                  <a:pt x="13061472" y="5371021"/>
                </a:lnTo>
                <a:lnTo>
                  <a:pt x="13099476" y="5345689"/>
                </a:lnTo>
                <a:lnTo>
                  <a:pt x="13136118" y="5318550"/>
                </a:lnTo>
                <a:lnTo>
                  <a:pt x="13171336" y="5289669"/>
                </a:lnTo>
                <a:lnTo>
                  <a:pt x="13205064" y="5259108"/>
                </a:lnTo>
                <a:lnTo>
                  <a:pt x="13237241" y="5226932"/>
                </a:lnTo>
                <a:lnTo>
                  <a:pt x="13267802" y="5193204"/>
                </a:lnTo>
                <a:lnTo>
                  <a:pt x="13296683" y="5157987"/>
                </a:lnTo>
                <a:lnTo>
                  <a:pt x="13323822" y="5121344"/>
                </a:lnTo>
                <a:lnTo>
                  <a:pt x="13349155" y="5083340"/>
                </a:lnTo>
                <a:lnTo>
                  <a:pt x="13372619" y="5044038"/>
                </a:lnTo>
                <a:lnTo>
                  <a:pt x="13394149" y="5003500"/>
                </a:lnTo>
                <a:lnTo>
                  <a:pt x="13413682" y="4961792"/>
                </a:lnTo>
                <a:lnTo>
                  <a:pt x="13431155" y="4918976"/>
                </a:lnTo>
                <a:lnTo>
                  <a:pt x="13446505" y="4875115"/>
                </a:lnTo>
                <a:lnTo>
                  <a:pt x="13459667" y="4830274"/>
                </a:lnTo>
                <a:lnTo>
                  <a:pt x="13470579" y="4784515"/>
                </a:lnTo>
                <a:lnTo>
                  <a:pt x="13479176" y="4737902"/>
                </a:lnTo>
                <a:lnTo>
                  <a:pt x="13485396" y="4690500"/>
                </a:lnTo>
                <a:lnTo>
                  <a:pt x="13489174" y="4642370"/>
                </a:lnTo>
                <a:lnTo>
                  <a:pt x="13490448" y="4593577"/>
                </a:lnTo>
                <a:lnTo>
                  <a:pt x="13490448" y="918717"/>
                </a:lnTo>
                <a:lnTo>
                  <a:pt x="13489174" y="869928"/>
                </a:lnTo>
                <a:lnTo>
                  <a:pt x="13485396" y="821801"/>
                </a:lnTo>
                <a:lnTo>
                  <a:pt x="13479176" y="774401"/>
                </a:lnTo>
                <a:lnTo>
                  <a:pt x="13470579" y="727791"/>
                </a:lnTo>
                <a:lnTo>
                  <a:pt x="13459667" y="682035"/>
                </a:lnTo>
                <a:lnTo>
                  <a:pt x="13446505" y="637195"/>
                </a:lnTo>
                <a:lnTo>
                  <a:pt x="13431155" y="593336"/>
                </a:lnTo>
                <a:lnTo>
                  <a:pt x="13413682" y="550521"/>
                </a:lnTo>
                <a:lnTo>
                  <a:pt x="13394149" y="508813"/>
                </a:lnTo>
                <a:lnTo>
                  <a:pt x="13372619" y="468277"/>
                </a:lnTo>
                <a:lnTo>
                  <a:pt x="13349155" y="428975"/>
                </a:lnTo>
                <a:lnTo>
                  <a:pt x="13323822" y="390971"/>
                </a:lnTo>
                <a:lnTo>
                  <a:pt x="13296683" y="354329"/>
                </a:lnTo>
                <a:lnTo>
                  <a:pt x="13267802" y="319111"/>
                </a:lnTo>
                <a:lnTo>
                  <a:pt x="13237241" y="285383"/>
                </a:lnTo>
                <a:lnTo>
                  <a:pt x="13205064" y="253206"/>
                </a:lnTo>
                <a:lnTo>
                  <a:pt x="13171336" y="222645"/>
                </a:lnTo>
                <a:lnTo>
                  <a:pt x="13136118" y="193764"/>
                </a:lnTo>
                <a:lnTo>
                  <a:pt x="13099476" y="166625"/>
                </a:lnTo>
                <a:lnTo>
                  <a:pt x="13061472" y="141292"/>
                </a:lnTo>
                <a:lnTo>
                  <a:pt x="13022170" y="117828"/>
                </a:lnTo>
                <a:lnTo>
                  <a:pt x="12981634" y="96298"/>
                </a:lnTo>
                <a:lnTo>
                  <a:pt x="12939926" y="76765"/>
                </a:lnTo>
                <a:lnTo>
                  <a:pt x="12897111" y="59292"/>
                </a:lnTo>
                <a:lnTo>
                  <a:pt x="12853252" y="43942"/>
                </a:lnTo>
                <a:lnTo>
                  <a:pt x="12808412" y="30780"/>
                </a:lnTo>
                <a:lnTo>
                  <a:pt x="12762656" y="19868"/>
                </a:lnTo>
                <a:lnTo>
                  <a:pt x="12716046" y="11271"/>
                </a:lnTo>
                <a:lnTo>
                  <a:pt x="12668646" y="5051"/>
                </a:lnTo>
                <a:lnTo>
                  <a:pt x="12620519" y="1273"/>
                </a:lnTo>
                <a:lnTo>
                  <a:pt x="12571730" y="0"/>
                </a:lnTo>
                <a:close/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3752" y="2397251"/>
            <a:ext cx="12387580" cy="37782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59079" rIns="0" bIns="0" rtlCol="0">
            <a:spAutoFit/>
          </a:bodyPr>
          <a:lstStyle/>
          <a:p>
            <a:pPr marL="1261110" indent="-1016000">
              <a:lnSpc>
                <a:spcPct val="100000"/>
              </a:lnSpc>
              <a:spcBef>
                <a:spcPts val="2039"/>
              </a:spcBef>
              <a:buSzPct val="98750"/>
              <a:buAutoNum type="arabicPeriod"/>
              <a:tabLst>
                <a:tab pos="1261110" algn="l"/>
              </a:tabLst>
            </a:pPr>
            <a:r>
              <a:rPr sz="8000" spc="-20" dirty="0">
                <a:latin typeface="SimSun"/>
                <a:cs typeface="SimSun"/>
              </a:rPr>
              <a:t>報考障別?</a:t>
            </a:r>
            <a:endParaRPr sz="8000">
              <a:latin typeface="SimSun"/>
              <a:cs typeface="SimSun"/>
            </a:endParaRPr>
          </a:p>
          <a:p>
            <a:pPr marL="1160145" lvl="1" indent="-685800">
              <a:lnSpc>
                <a:spcPct val="100000"/>
              </a:lnSpc>
              <a:spcBef>
                <a:spcPts val="120"/>
              </a:spcBef>
              <a:buSzPct val="75000"/>
              <a:buChar char="◆"/>
              <a:tabLst>
                <a:tab pos="1160145" algn="l"/>
              </a:tabLst>
            </a:pPr>
            <a:r>
              <a:rPr sz="4800" spc="-5" dirty="0">
                <a:solidFill>
                  <a:srgbClr val="4AACC5"/>
                </a:solidFill>
                <a:latin typeface="SimSun"/>
                <a:cs typeface="SimSun"/>
              </a:rPr>
              <a:t>請參閱鑑定證明上之障別</a:t>
            </a:r>
            <a:endParaRPr sz="4800">
              <a:latin typeface="SimSun"/>
              <a:cs typeface="SimSun"/>
            </a:endParaRPr>
          </a:p>
          <a:p>
            <a:pPr marL="1160145" lvl="1" indent="-685800">
              <a:lnSpc>
                <a:spcPct val="100000"/>
              </a:lnSpc>
              <a:buSzPct val="75000"/>
              <a:buChar char="◆"/>
              <a:tabLst>
                <a:tab pos="1160145" algn="l"/>
              </a:tabLst>
            </a:pPr>
            <a:r>
              <a:rPr sz="4800" spc="-5" dirty="0">
                <a:solidFill>
                  <a:srgbClr val="4AACC5"/>
                </a:solidFill>
                <a:latin typeface="SimSun"/>
                <a:cs typeface="SimSun"/>
              </a:rPr>
              <a:t>智能障礙所屬障別為「其他障礙」</a:t>
            </a:r>
            <a:endParaRPr sz="4800">
              <a:latin typeface="SimSun"/>
              <a:cs typeface="SimSu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報名表填寫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71218" y="6886193"/>
            <a:ext cx="30746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5" dirty="0">
                <a:solidFill>
                  <a:srgbClr val="252525"/>
                </a:solidFill>
                <a:latin typeface="SimSun"/>
                <a:cs typeface="SimSun"/>
              </a:rPr>
              <a:t>學習障礙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43498" y="6965695"/>
            <a:ext cx="30746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5" dirty="0">
                <a:solidFill>
                  <a:srgbClr val="252525"/>
                </a:solidFill>
                <a:latin typeface="SimSun"/>
                <a:cs typeface="SimSun"/>
              </a:rPr>
              <a:t>視覺障礙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11630" y="5369814"/>
            <a:ext cx="2311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20" dirty="0">
                <a:solidFill>
                  <a:srgbClr val="252525"/>
                </a:solidFill>
                <a:latin typeface="SimSun"/>
                <a:cs typeface="SimSun"/>
              </a:rPr>
              <a:t>自閉症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0417" y="8524138"/>
            <a:ext cx="3073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5" dirty="0">
                <a:solidFill>
                  <a:srgbClr val="252525"/>
                </a:solidFill>
                <a:latin typeface="SimSun"/>
                <a:cs typeface="SimSun"/>
              </a:rPr>
              <a:t>聽覺障礙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4206" y="8460130"/>
            <a:ext cx="3073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5" dirty="0">
                <a:solidFill>
                  <a:srgbClr val="252525"/>
                </a:solidFill>
                <a:latin typeface="SimSun"/>
                <a:cs typeface="SimSun"/>
              </a:rPr>
              <a:t>腦性麻痺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84206" y="6901688"/>
            <a:ext cx="3073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5" dirty="0">
                <a:solidFill>
                  <a:srgbClr val="252525"/>
                </a:solidFill>
                <a:latin typeface="SimSun"/>
                <a:cs typeface="SimSun"/>
              </a:rPr>
              <a:t>肢體障礙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068170" y="8465616"/>
            <a:ext cx="30734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5" dirty="0">
                <a:solidFill>
                  <a:srgbClr val="252525"/>
                </a:solidFill>
                <a:latin typeface="SimSun"/>
                <a:cs typeface="SimSun"/>
              </a:rPr>
              <a:t>其他障礙</a:t>
            </a:r>
            <a:endParaRPr sz="600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3752" y="2795016"/>
            <a:ext cx="11168380" cy="268919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99770" rIns="0" bIns="0" rtlCol="0">
            <a:spAutoFit/>
          </a:bodyPr>
          <a:lstStyle/>
          <a:p>
            <a:pPr marL="1261110" indent="-1016000">
              <a:lnSpc>
                <a:spcPct val="100000"/>
              </a:lnSpc>
              <a:spcBef>
                <a:spcPts val="5510"/>
              </a:spcBef>
              <a:buSzPct val="98750"/>
              <a:buAutoNum type="arabicPeriod" startAt="2"/>
              <a:tabLst>
                <a:tab pos="1261110" algn="l"/>
              </a:tabLst>
            </a:pPr>
            <a:r>
              <a:rPr sz="8000" spc="-10" dirty="0">
                <a:latin typeface="SimSun"/>
                <a:cs typeface="SimSun"/>
              </a:rPr>
              <a:t>報考類組別(類群組)?</a:t>
            </a:r>
            <a:endParaRPr sz="8000" dirty="0">
              <a:latin typeface="SimSun"/>
              <a:cs typeface="SimSun"/>
            </a:endParaRPr>
          </a:p>
          <a:p>
            <a:pPr marL="1160145" lvl="1" indent="-685800">
              <a:lnSpc>
                <a:spcPct val="100000"/>
              </a:lnSpc>
              <a:spcBef>
                <a:spcPts val="114"/>
              </a:spcBef>
              <a:buSzPct val="75000"/>
              <a:buChar char="◆"/>
              <a:tabLst>
                <a:tab pos="1160145" algn="l"/>
              </a:tabLst>
            </a:pPr>
            <a:r>
              <a:rPr sz="4800" dirty="0">
                <a:solidFill>
                  <a:srgbClr val="9BBA58"/>
                </a:solidFill>
                <a:latin typeface="SimSun"/>
                <a:cs typeface="SimSun"/>
              </a:rPr>
              <a:t>請參閱簡章第28</a:t>
            </a:r>
            <a:r>
              <a:rPr lang="en-US" altLang="zh-TW" sz="4800" dirty="0">
                <a:solidFill>
                  <a:srgbClr val="9BBA58"/>
                </a:solidFill>
                <a:latin typeface="SimSun"/>
                <a:cs typeface="SimSun"/>
              </a:rPr>
              <a:t>3</a:t>
            </a:r>
            <a:r>
              <a:rPr sz="4800" dirty="0">
                <a:solidFill>
                  <a:srgbClr val="9BBA58"/>
                </a:solidFill>
                <a:latin typeface="SimSun"/>
                <a:cs typeface="SimSun"/>
              </a:rPr>
              <a:t>頁至28</a:t>
            </a:r>
            <a:r>
              <a:rPr lang="en-US" altLang="zh-TW" sz="4800" dirty="0">
                <a:solidFill>
                  <a:srgbClr val="9BBA58"/>
                </a:solidFill>
                <a:latin typeface="SimSun"/>
                <a:cs typeface="SimSun"/>
              </a:rPr>
              <a:t>4</a:t>
            </a:r>
            <a:r>
              <a:rPr sz="4800" spc="-50" dirty="0">
                <a:solidFill>
                  <a:srgbClr val="9BBA58"/>
                </a:solidFill>
                <a:latin typeface="SimSun"/>
                <a:cs typeface="SimSun"/>
              </a:rPr>
              <a:t>頁</a:t>
            </a:r>
            <a:endParaRPr sz="4800" dirty="0">
              <a:latin typeface="SimSun"/>
              <a:cs typeface="SimSu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2187" y="854201"/>
            <a:ext cx="510857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報名表填寫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0520" y="600455"/>
            <a:ext cx="9005316" cy="27127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087367" y="576072"/>
            <a:ext cx="9103360" cy="9520555"/>
            <a:chOff x="4087367" y="576072"/>
            <a:chExt cx="9103360" cy="95205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5279" y="3401567"/>
              <a:ext cx="9044940" cy="66202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25467" y="614172"/>
              <a:ext cx="1386840" cy="9444355"/>
            </a:xfrm>
            <a:custGeom>
              <a:avLst/>
              <a:gdLst/>
              <a:ahLst/>
              <a:cxnLst/>
              <a:rect l="l" t="t" r="r" b="b"/>
              <a:pathLst>
                <a:path w="1386839" h="9444355">
                  <a:moveTo>
                    <a:pt x="0" y="231139"/>
                  </a:moveTo>
                  <a:lnTo>
                    <a:pt x="4696" y="184562"/>
                  </a:lnTo>
                  <a:lnTo>
                    <a:pt x="18166" y="141178"/>
                  </a:lnTo>
                  <a:lnTo>
                    <a:pt x="39480" y="101916"/>
                  </a:lnTo>
                  <a:lnTo>
                    <a:pt x="67706" y="67706"/>
                  </a:lnTo>
                  <a:lnTo>
                    <a:pt x="101916" y="39480"/>
                  </a:lnTo>
                  <a:lnTo>
                    <a:pt x="141178" y="18166"/>
                  </a:lnTo>
                  <a:lnTo>
                    <a:pt x="184562" y="4696"/>
                  </a:lnTo>
                  <a:lnTo>
                    <a:pt x="231140" y="0"/>
                  </a:lnTo>
                  <a:lnTo>
                    <a:pt x="1155700" y="0"/>
                  </a:lnTo>
                  <a:lnTo>
                    <a:pt x="1202277" y="4696"/>
                  </a:lnTo>
                  <a:lnTo>
                    <a:pt x="1245661" y="18166"/>
                  </a:lnTo>
                  <a:lnTo>
                    <a:pt x="1284923" y="39480"/>
                  </a:lnTo>
                  <a:lnTo>
                    <a:pt x="1319133" y="67706"/>
                  </a:lnTo>
                  <a:lnTo>
                    <a:pt x="1347359" y="101916"/>
                  </a:lnTo>
                  <a:lnTo>
                    <a:pt x="1368673" y="141178"/>
                  </a:lnTo>
                  <a:lnTo>
                    <a:pt x="1382143" y="184562"/>
                  </a:lnTo>
                  <a:lnTo>
                    <a:pt x="1386840" y="231139"/>
                  </a:lnTo>
                  <a:lnTo>
                    <a:pt x="1386840" y="9213075"/>
                  </a:lnTo>
                  <a:lnTo>
                    <a:pt x="1382143" y="9259660"/>
                  </a:lnTo>
                  <a:lnTo>
                    <a:pt x="1368673" y="9303049"/>
                  </a:lnTo>
                  <a:lnTo>
                    <a:pt x="1347359" y="9342314"/>
                  </a:lnTo>
                  <a:lnTo>
                    <a:pt x="1319133" y="9376524"/>
                  </a:lnTo>
                  <a:lnTo>
                    <a:pt x="1284923" y="9404750"/>
                  </a:lnTo>
                  <a:lnTo>
                    <a:pt x="1245661" y="9426062"/>
                  </a:lnTo>
                  <a:lnTo>
                    <a:pt x="1202277" y="9439531"/>
                  </a:lnTo>
                  <a:lnTo>
                    <a:pt x="1155700" y="9444228"/>
                  </a:lnTo>
                  <a:lnTo>
                    <a:pt x="231140" y="9444228"/>
                  </a:lnTo>
                  <a:lnTo>
                    <a:pt x="184562" y="9439531"/>
                  </a:lnTo>
                  <a:lnTo>
                    <a:pt x="141178" y="9426062"/>
                  </a:lnTo>
                  <a:lnTo>
                    <a:pt x="101916" y="9404750"/>
                  </a:lnTo>
                  <a:lnTo>
                    <a:pt x="67706" y="9376524"/>
                  </a:lnTo>
                  <a:lnTo>
                    <a:pt x="39480" y="9342314"/>
                  </a:lnTo>
                  <a:lnTo>
                    <a:pt x="18166" y="9303049"/>
                  </a:lnTo>
                  <a:lnTo>
                    <a:pt x="4696" y="9259660"/>
                  </a:lnTo>
                  <a:lnTo>
                    <a:pt x="0" y="9213075"/>
                  </a:lnTo>
                  <a:lnTo>
                    <a:pt x="0" y="231139"/>
                  </a:lnTo>
                  <a:close/>
                </a:path>
              </a:pathLst>
            </a:custGeom>
            <a:ln w="762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5E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760839"/>
              </p:ext>
            </p:extLst>
          </p:nvPr>
        </p:nvGraphicFramePr>
        <p:xfrm>
          <a:off x="4114419" y="1658111"/>
          <a:ext cx="13591540" cy="8095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7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400" spc="-25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日期</a:t>
                      </a:r>
                      <a:endParaRPr sz="5400">
                        <a:latin typeface="SimSun"/>
                        <a:cs typeface="SimSu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5400" spc="-15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重要事項</a:t>
                      </a:r>
                      <a:endParaRPr sz="5400">
                        <a:latin typeface="SimSun"/>
                        <a:cs typeface="SimSu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/01/1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2</a:t>
                      </a:r>
                      <a:r>
                        <a:rPr sz="3200" spc="-25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</a:t>
                      </a:r>
                      <a:r>
                        <a:rPr lang="zh-TW" altLang="en-US" sz="3200" spc="-25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一</a:t>
                      </a:r>
                      <a:r>
                        <a:rPr sz="3200" spc="-25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3600" spc="-10" dirty="0">
                          <a:latin typeface="SimSun"/>
                          <a:cs typeface="SimSun"/>
                        </a:rPr>
                        <a:t>寄發准考證</a:t>
                      </a:r>
                      <a:r>
                        <a:rPr sz="3200" spc="-25" dirty="0">
                          <a:latin typeface="SimSun"/>
                          <a:cs typeface="SimSun"/>
                        </a:rPr>
                        <a:t>(寄至學校將於考試前兩天統一發放)</a:t>
                      </a:r>
                      <a:endParaRPr sz="3200">
                        <a:latin typeface="SimSun"/>
                        <a:cs typeface="SimSun"/>
                      </a:endParaRPr>
                    </a:p>
                  </a:txBody>
                  <a:tcPr marL="0" marR="0" marT="279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/03/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19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(四)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3600" dirty="0">
                          <a:latin typeface="SimSun"/>
                          <a:cs typeface="SimSun"/>
                        </a:rPr>
                        <a:t>下午2:00-4:00</a:t>
                      </a:r>
                      <a:r>
                        <a:rPr sz="3600" spc="-5" dirty="0">
                          <a:latin typeface="SimSun"/>
                          <a:cs typeface="SimSun"/>
                        </a:rPr>
                        <a:t>開放考生查看學科甄試試場</a:t>
                      </a:r>
                      <a:endParaRPr sz="3600">
                        <a:latin typeface="SimSun"/>
                        <a:cs typeface="SimSun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/03/2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(六)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/03/2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2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(日)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910"/>
                        </a:spcBef>
                      </a:pPr>
                      <a:r>
                        <a:rPr sz="3600" spc="-10" dirty="0">
                          <a:latin typeface="SimSun"/>
                          <a:cs typeface="SimSun"/>
                        </a:rPr>
                        <a:t>四技二專組學科考試</a:t>
                      </a:r>
                      <a:endParaRPr sz="3600">
                        <a:latin typeface="SimSun"/>
                        <a:cs typeface="SimSun"/>
                      </a:endParaRPr>
                    </a:p>
                  </a:txBody>
                  <a:tcPr marL="0" marR="0" marT="2425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/03/2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3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(一)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3600" dirty="0">
                          <a:latin typeface="SimSun"/>
                          <a:cs typeface="SimSun"/>
                        </a:rPr>
                        <a:t>術科考試(須加考術科校系p.273-</a:t>
                      </a:r>
                      <a:r>
                        <a:rPr sz="3600" spc="-20" dirty="0">
                          <a:latin typeface="SimSun"/>
                          <a:cs typeface="SimSun"/>
                        </a:rPr>
                        <a:t>274)</a:t>
                      </a:r>
                      <a:endParaRPr sz="3600">
                        <a:latin typeface="SimSun"/>
                        <a:cs typeface="SimSu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40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/04/2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4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(五)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335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3600" spc="-5" dirty="0">
                          <a:latin typeface="SimSun"/>
                          <a:cs typeface="SimSun"/>
                        </a:rPr>
                        <a:t>寄發成績單(統一寄到學校)</a:t>
                      </a:r>
                      <a:endParaRPr sz="3600">
                        <a:latin typeface="SimSun"/>
                        <a:cs typeface="SimSu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tabLst>
                          <a:tab pos="4802505" algn="l"/>
                        </a:tabLst>
                      </a:pPr>
                      <a:r>
                        <a:rPr sz="3600" dirty="0">
                          <a:latin typeface="SimSun"/>
                          <a:cs typeface="SimSun"/>
                        </a:rPr>
                        <a:t>考生專區於上午 </a:t>
                      </a:r>
                      <a:r>
                        <a:rPr sz="3600" spc="-10" dirty="0">
                          <a:latin typeface="SimSun"/>
                          <a:cs typeface="SimSun"/>
                        </a:rPr>
                        <a:t>10:00</a:t>
                      </a:r>
                      <a:r>
                        <a:rPr sz="3600" dirty="0">
                          <a:latin typeface="SimSun"/>
                          <a:cs typeface="SimSun"/>
                        </a:rPr>
                        <a:t>	開放成績查</a:t>
                      </a:r>
                      <a:r>
                        <a:rPr sz="3600" spc="-50" dirty="0">
                          <a:latin typeface="SimSun"/>
                          <a:cs typeface="SimSun"/>
                        </a:rPr>
                        <a:t>詢</a:t>
                      </a:r>
                      <a:endParaRPr sz="3600">
                        <a:latin typeface="SimSun"/>
                        <a:cs typeface="SimSu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3845"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/05/2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8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(四)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  <a:p>
                      <a:pPr marL="221615" marR="213360" indent="1219200">
                        <a:lnSpc>
                          <a:spcPct val="100000"/>
                        </a:lnSpc>
                      </a:pPr>
                      <a:r>
                        <a:rPr sz="3200" spc="-5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| 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/06/0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3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(三)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825"/>
                        </a:spcBef>
                      </a:pPr>
                      <a:r>
                        <a:rPr sz="3600" spc="-5" dirty="0">
                          <a:latin typeface="SimSun"/>
                          <a:cs typeface="SimSun"/>
                        </a:rPr>
                        <a:t>考生網路選填志願，至甄試委員會網站查詢</a:t>
                      </a:r>
                      <a:endParaRPr sz="3600">
                        <a:latin typeface="SimSun"/>
                        <a:cs typeface="SimSun"/>
                      </a:endParaRPr>
                    </a:p>
                  </a:txBody>
                  <a:tcPr marL="0" marR="0" marT="485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64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/06/12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</a:t>
                      </a:r>
                      <a:r>
                        <a:rPr lang="zh-TW" altLang="en-US"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五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3600" spc="-10" dirty="0">
                          <a:latin typeface="SimSun"/>
                          <a:cs typeface="SimSun"/>
                        </a:rPr>
                        <a:t>統一分發結果公告</a:t>
                      </a:r>
                      <a:endParaRPr sz="3600">
                        <a:latin typeface="SimSun"/>
                        <a:cs typeface="SimSun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64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11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5</a:t>
                      </a:r>
                      <a:r>
                        <a:rPr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/06/2</a:t>
                      </a:r>
                      <a:r>
                        <a:rPr lang="en-US" altLang="zh-TW" sz="3200" spc="-1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4</a:t>
                      </a:r>
                      <a:r>
                        <a:rPr sz="3200" spc="-20" dirty="0">
                          <a:solidFill>
                            <a:srgbClr val="244060"/>
                          </a:solidFill>
                          <a:latin typeface="SimSun"/>
                          <a:cs typeface="SimSun"/>
                        </a:rPr>
                        <a:t>(三)</a:t>
                      </a:r>
                      <a:endParaRPr sz="3200" dirty="0">
                        <a:latin typeface="SimSun"/>
                        <a:cs typeface="SimSun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3600" spc="-5" dirty="0">
                          <a:latin typeface="SimSun"/>
                          <a:cs typeface="SimSun"/>
                        </a:rPr>
                        <a:t>錄取生放棄錄取資格截止日</a:t>
                      </a:r>
                      <a:endParaRPr sz="3600" dirty="0">
                        <a:latin typeface="SimSun"/>
                        <a:cs typeface="SimSun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-1" y="0"/>
            <a:ext cx="9660255" cy="2690495"/>
            <a:chOff x="-1" y="0"/>
            <a:chExt cx="9660255" cy="26904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" y="0"/>
              <a:ext cx="7895292" cy="23895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2306" y="336462"/>
              <a:ext cx="5350446" cy="14274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7886" y="156591"/>
              <a:ext cx="2951797" cy="253352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4779" y="5902452"/>
            <a:ext cx="3846017" cy="37403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66700"/>
            <a:ext cx="9050020" cy="1371600"/>
          </a:xfrm>
          <a:prstGeom prst="rect">
            <a:avLst/>
          </a:prstGeom>
          <a:solidFill>
            <a:srgbClr val="FFE26C"/>
          </a:solidFill>
        </p:spPr>
        <p:txBody>
          <a:bodyPr vert="horz" wrap="square" lIns="0" tIns="0" rIns="0" bIns="0" rtlCol="0">
            <a:spAutoFit/>
          </a:bodyPr>
          <a:lstStyle/>
          <a:p>
            <a:pPr marL="495934">
              <a:lnSpc>
                <a:spcPts val="10320"/>
              </a:lnSpc>
            </a:pPr>
            <a:r>
              <a:rPr sz="8800" spc="340" dirty="0">
                <a:solidFill>
                  <a:srgbClr val="2D3858"/>
                </a:solidFill>
              </a:rPr>
              <a:t>甄試考試時間表</a:t>
            </a:r>
            <a:endParaRPr sz="8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68" y="6819898"/>
            <a:ext cx="3819144" cy="346709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BED07AC-6F96-6E5D-2D3B-3B70EA0F4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47" y="2552700"/>
            <a:ext cx="14388953" cy="68212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5108" y="757301"/>
            <a:ext cx="16983710" cy="8792210"/>
            <a:chOff x="745108" y="757301"/>
            <a:chExt cx="16983710" cy="8792210"/>
          </a:xfrm>
        </p:grpSpPr>
        <p:sp>
          <p:nvSpPr>
            <p:cNvPr id="3" name="object 3"/>
            <p:cNvSpPr/>
            <p:nvPr/>
          </p:nvSpPr>
          <p:spPr>
            <a:xfrm>
              <a:off x="778763" y="790956"/>
              <a:ext cx="16916400" cy="8724900"/>
            </a:xfrm>
            <a:custGeom>
              <a:avLst/>
              <a:gdLst/>
              <a:ahLst/>
              <a:cxnLst/>
              <a:rect l="l" t="t" r="r" b="b"/>
              <a:pathLst>
                <a:path w="16916400" h="8724900">
                  <a:moveTo>
                    <a:pt x="15462250" y="0"/>
                  </a:moveTo>
                  <a:lnTo>
                    <a:pt x="1454150" y="0"/>
                  </a:lnTo>
                  <a:lnTo>
                    <a:pt x="1406147" y="777"/>
                  </a:lnTo>
                  <a:lnTo>
                    <a:pt x="1358534" y="3092"/>
                  </a:lnTo>
                  <a:lnTo>
                    <a:pt x="1311334" y="6923"/>
                  </a:lnTo>
                  <a:lnTo>
                    <a:pt x="1264571" y="12243"/>
                  </a:lnTo>
                  <a:lnTo>
                    <a:pt x="1218268" y="19031"/>
                  </a:lnTo>
                  <a:lnTo>
                    <a:pt x="1172451" y="27261"/>
                  </a:lnTo>
                  <a:lnTo>
                    <a:pt x="1127142" y="36910"/>
                  </a:lnTo>
                  <a:lnTo>
                    <a:pt x="1082367" y="47953"/>
                  </a:lnTo>
                  <a:lnTo>
                    <a:pt x="1038147" y="60368"/>
                  </a:lnTo>
                  <a:lnTo>
                    <a:pt x="994509" y="74129"/>
                  </a:lnTo>
                  <a:lnTo>
                    <a:pt x="951475" y="89213"/>
                  </a:lnTo>
                  <a:lnTo>
                    <a:pt x="909070" y="105596"/>
                  </a:lnTo>
                  <a:lnTo>
                    <a:pt x="867317" y="123255"/>
                  </a:lnTo>
                  <a:lnTo>
                    <a:pt x="826241" y="142164"/>
                  </a:lnTo>
                  <a:lnTo>
                    <a:pt x="785865" y="162301"/>
                  </a:lnTo>
                  <a:lnTo>
                    <a:pt x="746213" y="183641"/>
                  </a:lnTo>
                  <a:lnTo>
                    <a:pt x="707310" y="206160"/>
                  </a:lnTo>
                  <a:lnTo>
                    <a:pt x="669179" y="229834"/>
                  </a:lnTo>
                  <a:lnTo>
                    <a:pt x="631844" y="254640"/>
                  </a:lnTo>
                  <a:lnTo>
                    <a:pt x="595329" y="280554"/>
                  </a:lnTo>
                  <a:lnTo>
                    <a:pt x="559658" y="307551"/>
                  </a:lnTo>
                  <a:lnTo>
                    <a:pt x="524855" y="335607"/>
                  </a:lnTo>
                  <a:lnTo>
                    <a:pt x="490944" y="364699"/>
                  </a:lnTo>
                  <a:lnTo>
                    <a:pt x="457949" y="394803"/>
                  </a:lnTo>
                  <a:lnTo>
                    <a:pt x="425894" y="425894"/>
                  </a:lnTo>
                  <a:lnTo>
                    <a:pt x="394803" y="457949"/>
                  </a:lnTo>
                  <a:lnTo>
                    <a:pt x="364699" y="490944"/>
                  </a:lnTo>
                  <a:lnTo>
                    <a:pt x="335607" y="524855"/>
                  </a:lnTo>
                  <a:lnTo>
                    <a:pt x="307551" y="559658"/>
                  </a:lnTo>
                  <a:lnTo>
                    <a:pt x="280554" y="595329"/>
                  </a:lnTo>
                  <a:lnTo>
                    <a:pt x="254640" y="631844"/>
                  </a:lnTo>
                  <a:lnTo>
                    <a:pt x="229834" y="669179"/>
                  </a:lnTo>
                  <a:lnTo>
                    <a:pt x="206160" y="707310"/>
                  </a:lnTo>
                  <a:lnTo>
                    <a:pt x="183641" y="746213"/>
                  </a:lnTo>
                  <a:lnTo>
                    <a:pt x="162301" y="785865"/>
                  </a:lnTo>
                  <a:lnTo>
                    <a:pt x="142164" y="826241"/>
                  </a:lnTo>
                  <a:lnTo>
                    <a:pt x="123255" y="867317"/>
                  </a:lnTo>
                  <a:lnTo>
                    <a:pt x="105596" y="909070"/>
                  </a:lnTo>
                  <a:lnTo>
                    <a:pt x="89213" y="951475"/>
                  </a:lnTo>
                  <a:lnTo>
                    <a:pt x="74129" y="994509"/>
                  </a:lnTo>
                  <a:lnTo>
                    <a:pt x="60368" y="1038147"/>
                  </a:lnTo>
                  <a:lnTo>
                    <a:pt x="47953" y="1082367"/>
                  </a:lnTo>
                  <a:lnTo>
                    <a:pt x="36910" y="1127142"/>
                  </a:lnTo>
                  <a:lnTo>
                    <a:pt x="27261" y="1172451"/>
                  </a:lnTo>
                  <a:lnTo>
                    <a:pt x="19031" y="1218268"/>
                  </a:lnTo>
                  <a:lnTo>
                    <a:pt x="12243" y="1264571"/>
                  </a:lnTo>
                  <a:lnTo>
                    <a:pt x="6923" y="1311334"/>
                  </a:lnTo>
                  <a:lnTo>
                    <a:pt x="3092" y="1358534"/>
                  </a:lnTo>
                  <a:lnTo>
                    <a:pt x="777" y="1406147"/>
                  </a:lnTo>
                  <a:lnTo>
                    <a:pt x="0" y="1454150"/>
                  </a:lnTo>
                  <a:lnTo>
                    <a:pt x="0" y="8724900"/>
                  </a:lnTo>
                  <a:lnTo>
                    <a:pt x="16916400" y="8724900"/>
                  </a:lnTo>
                  <a:lnTo>
                    <a:pt x="16916400" y="1454150"/>
                  </a:lnTo>
                  <a:lnTo>
                    <a:pt x="16915622" y="1406147"/>
                  </a:lnTo>
                  <a:lnTo>
                    <a:pt x="16913307" y="1358534"/>
                  </a:lnTo>
                  <a:lnTo>
                    <a:pt x="16909476" y="1311334"/>
                  </a:lnTo>
                  <a:lnTo>
                    <a:pt x="16904156" y="1264571"/>
                  </a:lnTo>
                  <a:lnTo>
                    <a:pt x="16897368" y="1218268"/>
                  </a:lnTo>
                  <a:lnTo>
                    <a:pt x="16889138" y="1172451"/>
                  </a:lnTo>
                  <a:lnTo>
                    <a:pt x="16879489" y="1127142"/>
                  </a:lnTo>
                  <a:lnTo>
                    <a:pt x="16868446" y="1082367"/>
                  </a:lnTo>
                  <a:lnTo>
                    <a:pt x="16856031" y="1038147"/>
                  </a:lnTo>
                  <a:lnTo>
                    <a:pt x="16842270" y="994509"/>
                  </a:lnTo>
                  <a:lnTo>
                    <a:pt x="16827186" y="951475"/>
                  </a:lnTo>
                  <a:lnTo>
                    <a:pt x="16810803" y="909070"/>
                  </a:lnTo>
                  <a:lnTo>
                    <a:pt x="16793144" y="867317"/>
                  </a:lnTo>
                  <a:lnTo>
                    <a:pt x="16774235" y="826241"/>
                  </a:lnTo>
                  <a:lnTo>
                    <a:pt x="16754098" y="785865"/>
                  </a:lnTo>
                  <a:lnTo>
                    <a:pt x="16732758" y="746213"/>
                  </a:lnTo>
                  <a:lnTo>
                    <a:pt x="16710239" y="707310"/>
                  </a:lnTo>
                  <a:lnTo>
                    <a:pt x="16686565" y="669179"/>
                  </a:lnTo>
                  <a:lnTo>
                    <a:pt x="16661759" y="631844"/>
                  </a:lnTo>
                  <a:lnTo>
                    <a:pt x="16635845" y="595329"/>
                  </a:lnTo>
                  <a:lnTo>
                    <a:pt x="16608848" y="559658"/>
                  </a:lnTo>
                  <a:lnTo>
                    <a:pt x="16580792" y="524855"/>
                  </a:lnTo>
                  <a:lnTo>
                    <a:pt x="16551700" y="490944"/>
                  </a:lnTo>
                  <a:lnTo>
                    <a:pt x="16521596" y="457949"/>
                  </a:lnTo>
                  <a:lnTo>
                    <a:pt x="16490505" y="425894"/>
                  </a:lnTo>
                  <a:lnTo>
                    <a:pt x="16458450" y="394803"/>
                  </a:lnTo>
                  <a:lnTo>
                    <a:pt x="16425455" y="364699"/>
                  </a:lnTo>
                  <a:lnTo>
                    <a:pt x="16391544" y="335607"/>
                  </a:lnTo>
                  <a:lnTo>
                    <a:pt x="16356741" y="307551"/>
                  </a:lnTo>
                  <a:lnTo>
                    <a:pt x="16321070" y="280554"/>
                  </a:lnTo>
                  <a:lnTo>
                    <a:pt x="16284555" y="254640"/>
                  </a:lnTo>
                  <a:lnTo>
                    <a:pt x="16247220" y="229834"/>
                  </a:lnTo>
                  <a:lnTo>
                    <a:pt x="16209089" y="206160"/>
                  </a:lnTo>
                  <a:lnTo>
                    <a:pt x="16170186" y="183641"/>
                  </a:lnTo>
                  <a:lnTo>
                    <a:pt x="16130534" y="162301"/>
                  </a:lnTo>
                  <a:lnTo>
                    <a:pt x="16090158" y="142164"/>
                  </a:lnTo>
                  <a:lnTo>
                    <a:pt x="16049082" y="123255"/>
                  </a:lnTo>
                  <a:lnTo>
                    <a:pt x="16007329" y="105596"/>
                  </a:lnTo>
                  <a:lnTo>
                    <a:pt x="15964924" y="89213"/>
                  </a:lnTo>
                  <a:lnTo>
                    <a:pt x="15921890" y="74129"/>
                  </a:lnTo>
                  <a:lnTo>
                    <a:pt x="15878252" y="60368"/>
                  </a:lnTo>
                  <a:lnTo>
                    <a:pt x="15834032" y="47953"/>
                  </a:lnTo>
                  <a:lnTo>
                    <a:pt x="15789257" y="36910"/>
                  </a:lnTo>
                  <a:lnTo>
                    <a:pt x="15743948" y="27261"/>
                  </a:lnTo>
                  <a:lnTo>
                    <a:pt x="15698131" y="19031"/>
                  </a:lnTo>
                  <a:lnTo>
                    <a:pt x="15651828" y="12243"/>
                  </a:lnTo>
                  <a:lnTo>
                    <a:pt x="15605065" y="6923"/>
                  </a:lnTo>
                  <a:lnTo>
                    <a:pt x="15557865" y="3092"/>
                  </a:lnTo>
                  <a:lnTo>
                    <a:pt x="15510252" y="777"/>
                  </a:lnTo>
                  <a:lnTo>
                    <a:pt x="15462250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8763" y="790956"/>
              <a:ext cx="16916400" cy="8724900"/>
            </a:xfrm>
            <a:custGeom>
              <a:avLst/>
              <a:gdLst/>
              <a:ahLst/>
              <a:cxnLst/>
              <a:rect l="l" t="t" r="r" b="b"/>
              <a:pathLst>
                <a:path w="16916400" h="8724900">
                  <a:moveTo>
                    <a:pt x="1454150" y="0"/>
                  </a:moveTo>
                  <a:lnTo>
                    <a:pt x="15462250" y="0"/>
                  </a:lnTo>
                  <a:lnTo>
                    <a:pt x="15510252" y="777"/>
                  </a:lnTo>
                  <a:lnTo>
                    <a:pt x="15557865" y="3092"/>
                  </a:lnTo>
                  <a:lnTo>
                    <a:pt x="15605065" y="6923"/>
                  </a:lnTo>
                  <a:lnTo>
                    <a:pt x="15651828" y="12243"/>
                  </a:lnTo>
                  <a:lnTo>
                    <a:pt x="15698131" y="19031"/>
                  </a:lnTo>
                  <a:lnTo>
                    <a:pt x="15743948" y="27261"/>
                  </a:lnTo>
                  <a:lnTo>
                    <a:pt x="15789257" y="36910"/>
                  </a:lnTo>
                  <a:lnTo>
                    <a:pt x="15834032" y="47953"/>
                  </a:lnTo>
                  <a:lnTo>
                    <a:pt x="15878252" y="60368"/>
                  </a:lnTo>
                  <a:lnTo>
                    <a:pt x="15921890" y="74129"/>
                  </a:lnTo>
                  <a:lnTo>
                    <a:pt x="15964924" y="89213"/>
                  </a:lnTo>
                  <a:lnTo>
                    <a:pt x="16007329" y="105596"/>
                  </a:lnTo>
                  <a:lnTo>
                    <a:pt x="16049082" y="123255"/>
                  </a:lnTo>
                  <a:lnTo>
                    <a:pt x="16090158" y="142164"/>
                  </a:lnTo>
                  <a:lnTo>
                    <a:pt x="16130534" y="162301"/>
                  </a:lnTo>
                  <a:lnTo>
                    <a:pt x="16170186" y="183641"/>
                  </a:lnTo>
                  <a:lnTo>
                    <a:pt x="16209089" y="206160"/>
                  </a:lnTo>
                  <a:lnTo>
                    <a:pt x="16247220" y="229834"/>
                  </a:lnTo>
                  <a:lnTo>
                    <a:pt x="16284555" y="254640"/>
                  </a:lnTo>
                  <a:lnTo>
                    <a:pt x="16321070" y="280554"/>
                  </a:lnTo>
                  <a:lnTo>
                    <a:pt x="16356741" y="307551"/>
                  </a:lnTo>
                  <a:lnTo>
                    <a:pt x="16391544" y="335607"/>
                  </a:lnTo>
                  <a:lnTo>
                    <a:pt x="16425455" y="364699"/>
                  </a:lnTo>
                  <a:lnTo>
                    <a:pt x="16458450" y="394803"/>
                  </a:lnTo>
                  <a:lnTo>
                    <a:pt x="16490505" y="425894"/>
                  </a:lnTo>
                  <a:lnTo>
                    <a:pt x="16521596" y="457949"/>
                  </a:lnTo>
                  <a:lnTo>
                    <a:pt x="16551700" y="490944"/>
                  </a:lnTo>
                  <a:lnTo>
                    <a:pt x="16580792" y="524855"/>
                  </a:lnTo>
                  <a:lnTo>
                    <a:pt x="16608848" y="559658"/>
                  </a:lnTo>
                  <a:lnTo>
                    <a:pt x="16635845" y="595329"/>
                  </a:lnTo>
                  <a:lnTo>
                    <a:pt x="16661759" y="631844"/>
                  </a:lnTo>
                  <a:lnTo>
                    <a:pt x="16686565" y="669179"/>
                  </a:lnTo>
                  <a:lnTo>
                    <a:pt x="16710239" y="707310"/>
                  </a:lnTo>
                  <a:lnTo>
                    <a:pt x="16732758" y="746213"/>
                  </a:lnTo>
                  <a:lnTo>
                    <a:pt x="16754098" y="785865"/>
                  </a:lnTo>
                  <a:lnTo>
                    <a:pt x="16774235" y="826241"/>
                  </a:lnTo>
                  <a:lnTo>
                    <a:pt x="16793144" y="867317"/>
                  </a:lnTo>
                  <a:lnTo>
                    <a:pt x="16810803" y="909070"/>
                  </a:lnTo>
                  <a:lnTo>
                    <a:pt x="16827186" y="951475"/>
                  </a:lnTo>
                  <a:lnTo>
                    <a:pt x="16842270" y="994509"/>
                  </a:lnTo>
                  <a:lnTo>
                    <a:pt x="16856031" y="1038147"/>
                  </a:lnTo>
                  <a:lnTo>
                    <a:pt x="16868446" y="1082367"/>
                  </a:lnTo>
                  <a:lnTo>
                    <a:pt x="16879489" y="1127142"/>
                  </a:lnTo>
                  <a:lnTo>
                    <a:pt x="16889138" y="1172451"/>
                  </a:lnTo>
                  <a:lnTo>
                    <a:pt x="16897368" y="1218268"/>
                  </a:lnTo>
                  <a:lnTo>
                    <a:pt x="16904156" y="1264571"/>
                  </a:lnTo>
                  <a:lnTo>
                    <a:pt x="16909476" y="1311334"/>
                  </a:lnTo>
                  <a:lnTo>
                    <a:pt x="16913307" y="1358534"/>
                  </a:lnTo>
                  <a:lnTo>
                    <a:pt x="16915622" y="1406147"/>
                  </a:lnTo>
                  <a:lnTo>
                    <a:pt x="16916400" y="1454150"/>
                  </a:lnTo>
                  <a:lnTo>
                    <a:pt x="16916400" y="8724900"/>
                  </a:lnTo>
                  <a:lnTo>
                    <a:pt x="0" y="8724900"/>
                  </a:lnTo>
                  <a:lnTo>
                    <a:pt x="0" y="1454150"/>
                  </a:lnTo>
                  <a:lnTo>
                    <a:pt x="777" y="1406147"/>
                  </a:lnTo>
                  <a:lnTo>
                    <a:pt x="3092" y="1358534"/>
                  </a:lnTo>
                  <a:lnTo>
                    <a:pt x="6923" y="1311334"/>
                  </a:lnTo>
                  <a:lnTo>
                    <a:pt x="12243" y="1264571"/>
                  </a:lnTo>
                  <a:lnTo>
                    <a:pt x="19031" y="1218268"/>
                  </a:lnTo>
                  <a:lnTo>
                    <a:pt x="27261" y="1172451"/>
                  </a:lnTo>
                  <a:lnTo>
                    <a:pt x="36910" y="1127142"/>
                  </a:lnTo>
                  <a:lnTo>
                    <a:pt x="47953" y="1082367"/>
                  </a:lnTo>
                  <a:lnTo>
                    <a:pt x="60368" y="1038147"/>
                  </a:lnTo>
                  <a:lnTo>
                    <a:pt x="74129" y="994509"/>
                  </a:lnTo>
                  <a:lnTo>
                    <a:pt x="89213" y="951475"/>
                  </a:lnTo>
                  <a:lnTo>
                    <a:pt x="105596" y="909070"/>
                  </a:lnTo>
                  <a:lnTo>
                    <a:pt x="123255" y="867317"/>
                  </a:lnTo>
                  <a:lnTo>
                    <a:pt x="142164" y="826241"/>
                  </a:lnTo>
                  <a:lnTo>
                    <a:pt x="162301" y="785865"/>
                  </a:lnTo>
                  <a:lnTo>
                    <a:pt x="183641" y="746213"/>
                  </a:lnTo>
                  <a:lnTo>
                    <a:pt x="206160" y="707310"/>
                  </a:lnTo>
                  <a:lnTo>
                    <a:pt x="229834" y="669179"/>
                  </a:lnTo>
                  <a:lnTo>
                    <a:pt x="254640" y="631844"/>
                  </a:lnTo>
                  <a:lnTo>
                    <a:pt x="280554" y="595329"/>
                  </a:lnTo>
                  <a:lnTo>
                    <a:pt x="307551" y="559658"/>
                  </a:lnTo>
                  <a:lnTo>
                    <a:pt x="335607" y="524855"/>
                  </a:lnTo>
                  <a:lnTo>
                    <a:pt x="364699" y="490944"/>
                  </a:lnTo>
                  <a:lnTo>
                    <a:pt x="394803" y="457949"/>
                  </a:lnTo>
                  <a:lnTo>
                    <a:pt x="425894" y="425894"/>
                  </a:lnTo>
                  <a:lnTo>
                    <a:pt x="457949" y="394803"/>
                  </a:lnTo>
                  <a:lnTo>
                    <a:pt x="490944" y="364699"/>
                  </a:lnTo>
                  <a:lnTo>
                    <a:pt x="524855" y="335607"/>
                  </a:lnTo>
                  <a:lnTo>
                    <a:pt x="559658" y="307551"/>
                  </a:lnTo>
                  <a:lnTo>
                    <a:pt x="595329" y="280554"/>
                  </a:lnTo>
                  <a:lnTo>
                    <a:pt x="631844" y="254640"/>
                  </a:lnTo>
                  <a:lnTo>
                    <a:pt x="669179" y="229834"/>
                  </a:lnTo>
                  <a:lnTo>
                    <a:pt x="707310" y="206160"/>
                  </a:lnTo>
                  <a:lnTo>
                    <a:pt x="746213" y="183641"/>
                  </a:lnTo>
                  <a:lnTo>
                    <a:pt x="785865" y="162301"/>
                  </a:lnTo>
                  <a:lnTo>
                    <a:pt x="826241" y="142164"/>
                  </a:lnTo>
                  <a:lnTo>
                    <a:pt x="867317" y="123255"/>
                  </a:lnTo>
                  <a:lnTo>
                    <a:pt x="909070" y="105596"/>
                  </a:lnTo>
                  <a:lnTo>
                    <a:pt x="951475" y="89213"/>
                  </a:lnTo>
                  <a:lnTo>
                    <a:pt x="994509" y="74129"/>
                  </a:lnTo>
                  <a:lnTo>
                    <a:pt x="1038147" y="60368"/>
                  </a:lnTo>
                  <a:lnTo>
                    <a:pt x="1082367" y="47953"/>
                  </a:lnTo>
                  <a:lnTo>
                    <a:pt x="1127142" y="36910"/>
                  </a:lnTo>
                  <a:lnTo>
                    <a:pt x="1172451" y="27261"/>
                  </a:lnTo>
                  <a:lnTo>
                    <a:pt x="1218268" y="19031"/>
                  </a:lnTo>
                  <a:lnTo>
                    <a:pt x="1264571" y="12243"/>
                  </a:lnTo>
                  <a:lnTo>
                    <a:pt x="1311334" y="6923"/>
                  </a:lnTo>
                  <a:lnTo>
                    <a:pt x="1358534" y="3092"/>
                  </a:lnTo>
                  <a:lnTo>
                    <a:pt x="1406147" y="777"/>
                  </a:lnTo>
                  <a:lnTo>
                    <a:pt x="1454150" y="0"/>
                  </a:lnTo>
                  <a:close/>
                </a:path>
              </a:pathLst>
            </a:custGeom>
            <a:ln w="67056">
              <a:solidFill>
                <a:srgbClr val="1E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19250" y="1556953"/>
            <a:ext cx="15038069" cy="5513705"/>
          </a:xfrm>
          <a:prstGeom prst="rect">
            <a:avLst/>
          </a:prstGeom>
        </p:spPr>
        <p:txBody>
          <a:bodyPr vert="horz" wrap="square" lIns="0" tIns="469900" rIns="0" bIns="0" rtlCol="0">
            <a:spAutoFit/>
          </a:bodyPr>
          <a:lstStyle/>
          <a:p>
            <a:pPr marL="925830" indent="-913130">
              <a:lnSpc>
                <a:spcPct val="100000"/>
              </a:lnSpc>
              <a:spcBef>
                <a:spcPts val="3700"/>
              </a:spcBef>
              <a:buAutoNum type="arabicPeriod"/>
              <a:tabLst>
                <a:tab pos="925830" algn="l"/>
              </a:tabLst>
            </a:pPr>
            <a:r>
              <a:rPr sz="6000" u="sng" spc="-10" dirty="0">
                <a:uFill>
                  <a:solidFill>
                    <a:srgbClr val="000000"/>
                  </a:solidFill>
                </a:uFill>
                <a:latin typeface="SimSun"/>
                <a:cs typeface="SimSun"/>
              </a:rPr>
              <a:t>報名表</a:t>
            </a:r>
            <a:r>
              <a:rPr sz="6000" spc="-15" dirty="0">
                <a:latin typeface="SimSun"/>
                <a:cs typeface="SimSun"/>
              </a:rPr>
              <a:t>(學生家長均需簽名)</a:t>
            </a:r>
            <a:endParaRPr sz="6000">
              <a:latin typeface="SimSun"/>
              <a:cs typeface="SimSun"/>
            </a:endParaRPr>
          </a:p>
          <a:p>
            <a:pPr marL="925830" indent="-913130">
              <a:lnSpc>
                <a:spcPct val="100000"/>
              </a:lnSpc>
              <a:spcBef>
                <a:spcPts val="3604"/>
              </a:spcBef>
              <a:buAutoNum type="arabicPeriod"/>
              <a:tabLst>
                <a:tab pos="925830" algn="l"/>
              </a:tabLst>
            </a:pPr>
            <a:r>
              <a:rPr sz="6000" u="sng" spc="-10" dirty="0">
                <a:uFill>
                  <a:solidFill>
                    <a:srgbClr val="000000"/>
                  </a:solidFill>
                </a:uFill>
                <a:latin typeface="SimSun"/>
                <a:cs typeface="SimSun"/>
              </a:rPr>
              <a:t>鑑輔會鑑定證明</a:t>
            </a:r>
            <a:r>
              <a:rPr sz="6000" spc="-30" dirty="0">
                <a:latin typeface="SimSun"/>
                <a:cs typeface="SimSun"/>
              </a:rPr>
              <a:t>影本</a:t>
            </a:r>
            <a:endParaRPr sz="6000">
              <a:latin typeface="SimSun"/>
              <a:cs typeface="SimSun"/>
            </a:endParaRPr>
          </a:p>
          <a:p>
            <a:pPr marL="927100" indent="-914400">
              <a:lnSpc>
                <a:spcPct val="100000"/>
              </a:lnSpc>
              <a:spcBef>
                <a:spcPts val="3600"/>
              </a:spcBef>
              <a:buAutoNum type="arabicPeriod"/>
              <a:tabLst>
                <a:tab pos="927100" algn="l"/>
              </a:tabLst>
            </a:pPr>
            <a:r>
              <a:rPr sz="6000" u="sng" dirty="0">
                <a:uFill>
                  <a:solidFill>
                    <a:srgbClr val="000000"/>
                  </a:solidFill>
                </a:uFill>
                <a:latin typeface="SimSun"/>
                <a:cs typeface="SimSun"/>
              </a:rPr>
              <a:t>身分證</a:t>
            </a:r>
            <a:r>
              <a:rPr sz="6000" dirty="0">
                <a:solidFill>
                  <a:srgbClr val="C00000"/>
                </a:solidFill>
                <a:latin typeface="SimSun"/>
                <a:cs typeface="SimSun"/>
              </a:rPr>
              <a:t>正反面</a:t>
            </a:r>
            <a:r>
              <a:rPr sz="6000" spc="-25" dirty="0">
                <a:latin typeface="SimSun"/>
                <a:cs typeface="SimSun"/>
              </a:rPr>
              <a:t>影本</a:t>
            </a:r>
            <a:endParaRPr sz="6000">
              <a:latin typeface="SimSun"/>
              <a:cs typeface="SimSun"/>
            </a:endParaRPr>
          </a:p>
          <a:p>
            <a:pPr marL="927100" indent="-914400">
              <a:lnSpc>
                <a:spcPct val="100000"/>
              </a:lnSpc>
              <a:spcBef>
                <a:spcPts val="3604"/>
              </a:spcBef>
              <a:buClr>
                <a:srgbClr val="000000"/>
              </a:buClr>
              <a:buAutoNum type="arabicPeriod"/>
              <a:tabLst>
                <a:tab pos="927100" algn="l"/>
              </a:tabLst>
            </a:pPr>
            <a:r>
              <a:rPr sz="6000" dirty="0">
                <a:solidFill>
                  <a:srgbClr val="C00000"/>
                </a:solidFill>
                <a:latin typeface="SimSun"/>
                <a:cs typeface="SimSun"/>
              </a:rPr>
              <a:t>證件照電子檔光碟(</a:t>
            </a:r>
            <a:r>
              <a:rPr sz="6000" dirty="0">
                <a:latin typeface="SimSun"/>
                <a:cs typeface="SimSun"/>
              </a:rPr>
              <a:t>近3個月內脫帽半身照</a:t>
            </a:r>
            <a:r>
              <a:rPr sz="6000" spc="-50" dirty="0">
                <a:solidFill>
                  <a:srgbClr val="C00000"/>
                </a:solidFill>
                <a:latin typeface="SimSun"/>
                <a:cs typeface="SimSun"/>
              </a:rPr>
              <a:t>)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9250" y="7501585"/>
            <a:ext cx="32264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latin typeface="SimSun"/>
                <a:cs typeface="SimSun"/>
              </a:rPr>
              <a:t>5</a:t>
            </a:r>
            <a:r>
              <a:rPr sz="6000" spc="-380" dirty="0">
                <a:latin typeface="SimSun"/>
                <a:cs typeface="SimSun"/>
              </a:rPr>
              <a:t>. 報名費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25211" y="7377683"/>
            <a:ext cx="7265034" cy="1845945"/>
          </a:xfrm>
          <a:prstGeom prst="rect">
            <a:avLst/>
          </a:prstGeom>
          <a:solidFill>
            <a:srgbClr val="E6DFEB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4645"/>
              </a:lnSpc>
            </a:pPr>
            <a:r>
              <a:rPr sz="4000" spc="-40" dirty="0">
                <a:solidFill>
                  <a:srgbClr val="5F497A"/>
                </a:solidFill>
                <a:latin typeface="SimSun"/>
                <a:cs typeface="SimSun"/>
              </a:rPr>
              <a:t>一般身份</a:t>
            </a:r>
            <a:r>
              <a:rPr sz="4000" spc="-20" dirty="0">
                <a:solidFill>
                  <a:srgbClr val="5F497A"/>
                </a:solidFill>
                <a:latin typeface="SimSun"/>
                <a:cs typeface="SimSun"/>
              </a:rPr>
              <a:t>:900</a:t>
            </a:r>
            <a:r>
              <a:rPr sz="4000" spc="-50" dirty="0">
                <a:solidFill>
                  <a:srgbClr val="5F497A"/>
                </a:solidFill>
                <a:latin typeface="SimSun"/>
                <a:cs typeface="SimSun"/>
              </a:rPr>
              <a:t>元</a:t>
            </a:r>
            <a:endParaRPr sz="4000">
              <a:latin typeface="SimSun"/>
              <a:cs typeface="SimSun"/>
            </a:endParaRPr>
          </a:p>
          <a:p>
            <a:pPr marL="635" marR="144145">
              <a:lnSpc>
                <a:spcPct val="100000"/>
              </a:lnSpc>
            </a:pPr>
            <a:r>
              <a:rPr sz="4000" spc="-40" dirty="0">
                <a:solidFill>
                  <a:srgbClr val="5F497A"/>
                </a:solidFill>
                <a:latin typeface="SimSun"/>
                <a:cs typeface="SimSun"/>
              </a:rPr>
              <a:t>中低收入戶</a:t>
            </a:r>
            <a:r>
              <a:rPr sz="4000" spc="-25" dirty="0">
                <a:solidFill>
                  <a:srgbClr val="5F497A"/>
                </a:solidFill>
                <a:latin typeface="SimSun"/>
                <a:cs typeface="SimSun"/>
              </a:rPr>
              <a:t>:360</a:t>
            </a:r>
            <a:r>
              <a:rPr sz="4000" spc="-45" dirty="0">
                <a:solidFill>
                  <a:srgbClr val="5F497A"/>
                </a:solidFill>
                <a:latin typeface="SimSun"/>
                <a:cs typeface="SimSun"/>
              </a:rPr>
              <a:t>元(需檢附證明)低收入戶:免繳(需檢附證明)</a:t>
            </a:r>
            <a:endParaRPr sz="40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6519" y="459019"/>
            <a:ext cx="8204200" cy="1117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795"/>
              </a:lnSpc>
            </a:pPr>
            <a:r>
              <a:rPr sz="8800" spc="340" dirty="0">
                <a:solidFill>
                  <a:srgbClr val="2D3858"/>
                </a:solidFill>
                <a:latin typeface="SimSun"/>
                <a:cs typeface="SimSun"/>
              </a:rPr>
              <a:t>甄試考試時間表</a:t>
            </a:r>
            <a:endParaRPr sz="8800">
              <a:latin typeface="SimSun"/>
              <a:cs typeface="SimSu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0" y="266700"/>
            <a:ext cx="9050020" cy="1371600"/>
          </a:xfrm>
          <a:prstGeom prst="rect">
            <a:avLst/>
          </a:prstGeom>
          <a:solidFill>
            <a:srgbClr val="FFE26C"/>
          </a:solidFill>
        </p:spPr>
        <p:txBody>
          <a:bodyPr vert="horz" wrap="square" lIns="0" tIns="0" rIns="0" bIns="0" rtlCol="0">
            <a:spAutoFit/>
          </a:bodyPr>
          <a:lstStyle/>
          <a:p>
            <a:pPr marL="495934">
              <a:lnSpc>
                <a:spcPts val="10320"/>
              </a:lnSpc>
            </a:pPr>
            <a:r>
              <a:rPr sz="8800" spc="340" dirty="0">
                <a:solidFill>
                  <a:srgbClr val="2D3858"/>
                </a:solidFill>
              </a:rPr>
              <a:t>報名應繳交資料</a:t>
            </a:r>
            <a:endParaRPr sz="8800"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9807" y="1207008"/>
            <a:ext cx="4489704" cy="448970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19100"/>
            <a:ext cx="8763000" cy="1676400"/>
          </a:xfrm>
          <a:prstGeom prst="rect">
            <a:avLst/>
          </a:prstGeom>
          <a:solidFill>
            <a:srgbClr val="FFE26C"/>
          </a:solidFill>
        </p:spPr>
        <p:txBody>
          <a:bodyPr vert="horz" wrap="square" lIns="0" tIns="0" rIns="0" bIns="0" rtlCol="0">
            <a:spAutoFit/>
          </a:bodyPr>
          <a:lstStyle/>
          <a:p>
            <a:pPr marL="534035">
              <a:lnSpc>
                <a:spcPts val="11430"/>
              </a:lnSpc>
            </a:pPr>
            <a:r>
              <a:rPr sz="9600" spc="409" dirty="0">
                <a:solidFill>
                  <a:srgbClr val="222E4A"/>
                </a:solidFill>
              </a:rPr>
              <a:t>南區考試地點</a:t>
            </a:r>
            <a:endParaRPr sz="9600"/>
          </a:p>
        </p:txBody>
      </p:sp>
      <p:grpSp>
        <p:nvGrpSpPr>
          <p:cNvPr id="3" name="object 3"/>
          <p:cNvGrpSpPr/>
          <p:nvPr/>
        </p:nvGrpSpPr>
        <p:grpSpPr>
          <a:xfrm>
            <a:off x="5377434" y="723900"/>
            <a:ext cx="11932285" cy="9563100"/>
            <a:chOff x="5377434" y="723900"/>
            <a:chExt cx="11932285" cy="9563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11000" y="723900"/>
              <a:ext cx="5498592" cy="90540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163800" y="8115300"/>
              <a:ext cx="1143000" cy="1219200"/>
            </a:xfrm>
            <a:custGeom>
              <a:avLst/>
              <a:gdLst/>
              <a:ahLst/>
              <a:cxnLst/>
              <a:rect l="l" t="t" r="r" b="b"/>
              <a:pathLst>
                <a:path w="1143000" h="1219200">
                  <a:moveTo>
                    <a:pt x="0" y="609600"/>
                  </a:moveTo>
                  <a:lnTo>
                    <a:pt x="1894" y="559602"/>
                  </a:lnTo>
                  <a:lnTo>
                    <a:pt x="7480" y="510718"/>
                  </a:lnTo>
                  <a:lnTo>
                    <a:pt x="16611" y="463104"/>
                  </a:lnTo>
                  <a:lnTo>
                    <a:pt x="29138" y="416917"/>
                  </a:lnTo>
                  <a:lnTo>
                    <a:pt x="44916" y="372314"/>
                  </a:lnTo>
                  <a:lnTo>
                    <a:pt x="63796" y="329451"/>
                  </a:lnTo>
                  <a:lnTo>
                    <a:pt x="85632" y="288486"/>
                  </a:lnTo>
                  <a:lnTo>
                    <a:pt x="110276" y="249576"/>
                  </a:lnTo>
                  <a:lnTo>
                    <a:pt x="137582" y="212877"/>
                  </a:lnTo>
                  <a:lnTo>
                    <a:pt x="167401" y="178546"/>
                  </a:lnTo>
                  <a:lnTo>
                    <a:pt x="199588" y="146740"/>
                  </a:lnTo>
                  <a:lnTo>
                    <a:pt x="233994" y="117616"/>
                  </a:lnTo>
                  <a:lnTo>
                    <a:pt x="270474" y="91331"/>
                  </a:lnTo>
                  <a:lnTo>
                    <a:pt x="308878" y="68041"/>
                  </a:lnTo>
                  <a:lnTo>
                    <a:pt x="349061" y="47904"/>
                  </a:lnTo>
                  <a:lnTo>
                    <a:pt x="390875" y="31077"/>
                  </a:lnTo>
                  <a:lnTo>
                    <a:pt x="434173" y="17716"/>
                  </a:lnTo>
                  <a:lnTo>
                    <a:pt x="478808" y="7978"/>
                  </a:lnTo>
                  <a:lnTo>
                    <a:pt x="524632" y="2020"/>
                  </a:lnTo>
                  <a:lnTo>
                    <a:pt x="571500" y="0"/>
                  </a:lnTo>
                  <a:lnTo>
                    <a:pt x="618367" y="2020"/>
                  </a:lnTo>
                  <a:lnTo>
                    <a:pt x="664191" y="7978"/>
                  </a:lnTo>
                  <a:lnTo>
                    <a:pt x="708826" y="17716"/>
                  </a:lnTo>
                  <a:lnTo>
                    <a:pt x="752124" y="31077"/>
                  </a:lnTo>
                  <a:lnTo>
                    <a:pt x="793938" y="47904"/>
                  </a:lnTo>
                  <a:lnTo>
                    <a:pt x="834121" y="68041"/>
                  </a:lnTo>
                  <a:lnTo>
                    <a:pt x="872525" y="91331"/>
                  </a:lnTo>
                  <a:lnTo>
                    <a:pt x="909005" y="117616"/>
                  </a:lnTo>
                  <a:lnTo>
                    <a:pt x="943411" y="146740"/>
                  </a:lnTo>
                  <a:lnTo>
                    <a:pt x="975598" y="178546"/>
                  </a:lnTo>
                  <a:lnTo>
                    <a:pt x="1005417" y="212877"/>
                  </a:lnTo>
                  <a:lnTo>
                    <a:pt x="1032723" y="249576"/>
                  </a:lnTo>
                  <a:lnTo>
                    <a:pt x="1057367" y="288486"/>
                  </a:lnTo>
                  <a:lnTo>
                    <a:pt x="1079203" y="329451"/>
                  </a:lnTo>
                  <a:lnTo>
                    <a:pt x="1098083" y="372314"/>
                  </a:lnTo>
                  <a:lnTo>
                    <a:pt x="1113861" y="416917"/>
                  </a:lnTo>
                  <a:lnTo>
                    <a:pt x="1126388" y="463104"/>
                  </a:lnTo>
                  <a:lnTo>
                    <a:pt x="1135519" y="510718"/>
                  </a:lnTo>
                  <a:lnTo>
                    <a:pt x="1141105" y="559602"/>
                  </a:lnTo>
                  <a:lnTo>
                    <a:pt x="1143000" y="609600"/>
                  </a:lnTo>
                  <a:lnTo>
                    <a:pt x="1141105" y="659597"/>
                  </a:lnTo>
                  <a:lnTo>
                    <a:pt x="1135519" y="708481"/>
                  </a:lnTo>
                  <a:lnTo>
                    <a:pt x="1126388" y="756095"/>
                  </a:lnTo>
                  <a:lnTo>
                    <a:pt x="1113861" y="802282"/>
                  </a:lnTo>
                  <a:lnTo>
                    <a:pt x="1098083" y="846885"/>
                  </a:lnTo>
                  <a:lnTo>
                    <a:pt x="1079203" y="889748"/>
                  </a:lnTo>
                  <a:lnTo>
                    <a:pt x="1057367" y="930713"/>
                  </a:lnTo>
                  <a:lnTo>
                    <a:pt x="1032723" y="969623"/>
                  </a:lnTo>
                  <a:lnTo>
                    <a:pt x="1005417" y="1006322"/>
                  </a:lnTo>
                  <a:lnTo>
                    <a:pt x="975598" y="1040653"/>
                  </a:lnTo>
                  <a:lnTo>
                    <a:pt x="943411" y="1072459"/>
                  </a:lnTo>
                  <a:lnTo>
                    <a:pt x="909005" y="1101583"/>
                  </a:lnTo>
                  <a:lnTo>
                    <a:pt x="872525" y="1127868"/>
                  </a:lnTo>
                  <a:lnTo>
                    <a:pt x="834121" y="1151158"/>
                  </a:lnTo>
                  <a:lnTo>
                    <a:pt x="793938" y="1171295"/>
                  </a:lnTo>
                  <a:lnTo>
                    <a:pt x="752124" y="1188122"/>
                  </a:lnTo>
                  <a:lnTo>
                    <a:pt x="708826" y="1201483"/>
                  </a:lnTo>
                  <a:lnTo>
                    <a:pt x="664191" y="1211221"/>
                  </a:lnTo>
                  <a:lnTo>
                    <a:pt x="618367" y="1217179"/>
                  </a:lnTo>
                  <a:lnTo>
                    <a:pt x="571500" y="1219200"/>
                  </a:lnTo>
                  <a:lnTo>
                    <a:pt x="524632" y="1217179"/>
                  </a:lnTo>
                  <a:lnTo>
                    <a:pt x="478808" y="1211221"/>
                  </a:lnTo>
                  <a:lnTo>
                    <a:pt x="434173" y="1201483"/>
                  </a:lnTo>
                  <a:lnTo>
                    <a:pt x="390875" y="1188122"/>
                  </a:lnTo>
                  <a:lnTo>
                    <a:pt x="349061" y="1171295"/>
                  </a:lnTo>
                  <a:lnTo>
                    <a:pt x="308878" y="1151158"/>
                  </a:lnTo>
                  <a:lnTo>
                    <a:pt x="270474" y="1127868"/>
                  </a:lnTo>
                  <a:lnTo>
                    <a:pt x="233994" y="1101583"/>
                  </a:lnTo>
                  <a:lnTo>
                    <a:pt x="199588" y="1072459"/>
                  </a:lnTo>
                  <a:lnTo>
                    <a:pt x="167401" y="1040653"/>
                  </a:lnTo>
                  <a:lnTo>
                    <a:pt x="137582" y="1006322"/>
                  </a:lnTo>
                  <a:lnTo>
                    <a:pt x="110276" y="969623"/>
                  </a:lnTo>
                  <a:lnTo>
                    <a:pt x="85632" y="930713"/>
                  </a:lnTo>
                  <a:lnTo>
                    <a:pt x="63796" y="889748"/>
                  </a:lnTo>
                  <a:lnTo>
                    <a:pt x="44916" y="846885"/>
                  </a:lnTo>
                  <a:lnTo>
                    <a:pt x="29138" y="802282"/>
                  </a:lnTo>
                  <a:lnTo>
                    <a:pt x="16611" y="756095"/>
                  </a:lnTo>
                  <a:lnTo>
                    <a:pt x="7480" y="708481"/>
                  </a:lnTo>
                  <a:lnTo>
                    <a:pt x="1894" y="659597"/>
                  </a:lnTo>
                  <a:lnTo>
                    <a:pt x="0" y="609600"/>
                  </a:lnTo>
                  <a:close/>
                </a:path>
              </a:pathLst>
            </a:custGeom>
            <a:ln w="76200">
              <a:solidFill>
                <a:srgbClr val="2CA9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7434" y="6454394"/>
              <a:ext cx="5383021" cy="383260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70738" y="2491612"/>
            <a:ext cx="10862945" cy="7138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3800" spc="405" dirty="0">
                <a:solidFill>
                  <a:srgbClr val="222E4A"/>
                </a:solidFill>
                <a:latin typeface="SimSun"/>
                <a:cs typeface="SimSun"/>
              </a:rPr>
              <a:t>高雄師範大學</a:t>
            </a:r>
            <a:r>
              <a:rPr sz="13800" spc="365" dirty="0">
                <a:solidFill>
                  <a:srgbClr val="222E4A"/>
                </a:solidFill>
                <a:latin typeface="SimSun"/>
                <a:cs typeface="SimSun"/>
              </a:rPr>
              <a:t>和平校區</a:t>
            </a:r>
            <a:endParaRPr sz="13800">
              <a:latin typeface="SimSun"/>
              <a:cs typeface="SimSun"/>
            </a:endParaRPr>
          </a:p>
          <a:p>
            <a:pPr marL="6087110">
              <a:lnSpc>
                <a:spcPct val="100000"/>
              </a:lnSpc>
              <a:spcBef>
                <a:spcPts val="8480"/>
              </a:spcBef>
            </a:pPr>
            <a:r>
              <a:rPr sz="6000" spc="465" dirty="0">
                <a:solidFill>
                  <a:srgbClr val="FFFFFF"/>
                </a:solidFill>
                <a:latin typeface="SimSun"/>
                <a:cs typeface="SimSun"/>
              </a:rPr>
              <a:t>捷運</a:t>
            </a:r>
            <a:endParaRPr sz="6000">
              <a:latin typeface="SimSun"/>
              <a:cs typeface="SimSun"/>
            </a:endParaRPr>
          </a:p>
          <a:p>
            <a:pPr marL="5787390">
              <a:lnSpc>
                <a:spcPct val="100000"/>
              </a:lnSpc>
            </a:pPr>
            <a:r>
              <a:rPr sz="6000" spc="390" dirty="0">
                <a:solidFill>
                  <a:srgbClr val="FFFFFF"/>
                </a:solidFill>
                <a:latin typeface="SimSun"/>
                <a:cs typeface="SimSun"/>
              </a:rPr>
              <a:t>文化中心站</a:t>
            </a:r>
            <a:endParaRPr sz="6000">
              <a:latin typeface="SimSun"/>
              <a:cs typeface="SimSu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439400" y="8993885"/>
            <a:ext cx="4892675" cy="229235"/>
          </a:xfrm>
          <a:custGeom>
            <a:avLst/>
            <a:gdLst/>
            <a:ahLst/>
            <a:cxnLst/>
            <a:rect l="l" t="t" r="r" b="b"/>
            <a:pathLst>
              <a:path w="4892675" h="229234">
                <a:moveTo>
                  <a:pt x="229743" y="0"/>
                </a:moveTo>
                <a:lnTo>
                  <a:pt x="0" y="112013"/>
                </a:lnTo>
                <a:lnTo>
                  <a:pt x="227456" y="228650"/>
                </a:lnTo>
                <a:lnTo>
                  <a:pt x="228218" y="152446"/>
                </a:lnTo>
                <a:lnTo>
                  <a:pt x="190119" y="152057"/>
                </a:lnTo>
                <a:lnTo>
                  <a:pt x="190877" y="76246"/>
                </a:lnTo>
                <a:lnTo>
                  <a:pt x="190880" y="75857"/>
                </a:lnTo>
                <a:lnTo>
                  <a:pt x="228984" y="75857"/>
                </a:lnTo>
                <a:lnTo>
                  <a:pt x="229743" y="0"/>
                </a:lnTo>
                <a:close/>
              </a:path>
              <a:path w="4892675" h="229234">
                <a:moveTo>
                  <a:pt x="228980" y="76246"/>
                </a:moveTo>
                <a:lnTo>
                  <a:pt x="228222" y="152057"/>
                </a:lnTo>
                <a:lnTo>
                  <a:pt x="228218" y="152446"/>
                </a:lnTo>
                <a:lnTo>
                  <a:pt x="4891405" y="200164"/>
                </a:lnTo>
                <a:lnTo>
                  <a:pt x="4892167" y="123964"/>
                </a:lnTo>
                <a:lnTo>
                  <a:pt x="228980" y="76246"/>
                </a:lnTo>
                <a:close/>
              </a:path>
              <a:path w="4892675" h="229234">
                <a:moveTo>
                  <a:pt x="190880" y="75857"/>
                </a:moveTo>
                <a:lnTo>
                  <a:pt x="190119" y="152057"/>
                </a:lnTo>
                <a:lnTo>
                  <a:pt x="228218" y="152446"/>
                </a:lnTo>
                <a:lnTo>
                  <a:pt x="228980" y="76246"/>
                </a:lnTo>
                <a:lnTo>
                  <a:pt x="190880" y="75857"/>
                </a:lnTo>
                <a:close/>
              </a:path>
              <a:path w="4892675" h="229234">
                <a:moveTo>
                  <a:pt x="228984" y="75857"/>
                </a:moveTo>
                <a:lnTo>
                  <a:pt x="190880" y="75857"/>
                </a:lnTo>
                <a:lnTo>
                  <a:pt x="228980" y="76246"/>
                </a:lnTo>
                <a:lnTo>
                  <a:pt x="228984" y="75857"/>
                </a:lnTo>
                <a:close/>
              </a:path>
            </a:pathLst>
          </a:custGeom>
          <a:solidFill>
            <a:srgbClr val="2CA9B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52281" y="6700011"/>
            <a:ext cx="4764341" cy="342692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6048" y="1824101"/>
            <a:ext cx="16983710" cy="7999730"/>
            <a:chOff x="646048" y="1824101"/>
            <a:chExt cx="16983710" cy="7999730"/>
          </a:xfrm>
        </p:grpSpPr>
        <p:sp>
          <p:nvSpPr>
            <p:cNvPr id="3" name="object 3"/>
            <p:cNvSpPr/>
            <p:nvPr/>
          </p:nvSpPr>
          <p:spPr>
            <a:xfrm>
              <a:off x="679703" y="1857756"/>
              <a:ext cx="16916400" cy="7932420"/>
            </a:xfrm>
            <a:custGeom>
              <a:avLst/>
              <a:gdLst/>
              <a:ahLst/>
              <a:cxnLst/>
              <a:rect l="l" t="t" r="r" b="b"/>
              <a:pathLst>
                <a:path w="16916400" h="7932420">
                  <a:moveTo>
                    <a:pt x="15594330" y="0"/>
                  </a:moveTo>
                  <a:lnTo>
                    <a:pt x="1322070" y="0"/>
                  </a:lnTo>
                  <a:lnTo>
                    <a:pt x="1273604" y="871"/>
                  </a:lnTo>
                  <a:lnTo>
                    <a:pt x="1225578" y="3467"/>
                  </a:lnTo>
                  <a:lnTo>
                    <a:pt x="1178022" y="7758"/>
                  </a:lnTo>
                  <a:lnTo>
                    <a:pt x="1130964" y="13712"/>
                  </a:lnTo>
                  <a:lnTo>
                    <a:pt x="1084435" y="21301"/>
                  </a:lnTo>
                  <a:lnTo>
                    <a:pt x="1038465" y="30494"/>
                  </a:lnTo>
                  <a:lnTo>
                    <a:pt x="993084" y="41262"/>
                  </a:lnTo>
                  <a:lnTo>
                    <a:pt x="948321" y="53575"/>
                  </a:lnTo>
                  <a:lnTo>
                    <a:pt x="904207" y="67403"/>
                  </a:lnTo>
                  <a:lnTo>
                    <a:pt x="860771" y="82716"/>
                  </a:lnTo>
                  <a:lnTo>
                    <a:pt x="818043" y="99484"/>
                  </a:lnTo>
                  <a:lnTo>
                    <a:pt x="776053" y="117677"/>
                  </a:lnTo>
                  <a:lnTo>
                    <a:pt x="734832" y="137265"/>
                  </a:lnTo>
                  <a:lnTo>
                    <a:pt x="694408" y="158219"/>
                  </a:lnTo>
                  <a:lnTo>
                    <a:pt x="654811" y="180509"/>
                  </a:lnTo>
                  <a:lnTo>
                    <a:pt x="616073" y="204104"/>
                  </a:lnTo>
                  <a:lnTo>
                    <a:pt x="578222" y="228975"/>
                  </a:lnTo>
                  <a:lnTo>
                    <a:pt x="541288" y="255093"/>
                  </a:lnTo>
                  <a:lnTo>
                    <a:pt x="505301" y="282426"/>
                  </a:lnTo>
                  <a:lnTo>
                    <a:pt x="470291" y="310946"/>
                  </a:lnTo>
                  <a:lnTo>
                    <a:pt x="436289" y="340622"/>
                  </a:lnTo>
                  <a:lnTo>
                    <a:pt x="403323" y="371424"/>
                  </a:lnTo>
                  <a:lnTo>
                    <a:pt x="371424" y="403323"/>
                  </a:lnTo>
                  <a:lnTo>
                    <a:pt x="340622" y="436289"/>
                  </a:lnTo>
                  <a:lnTo>
                    <a:pt x="310946" y="470291"/>
                  </a:lnTo>
                  <a:lnTo>
                    <a:pt x="282426" y="505301"/>
                  </a:lnTo>
                  <a:lnTo>
                    <a:pt x="255093" y="541288"/>
                  </a:lnTo>
                  <a:lnTo>
                    <a:pt x="228975" y="578222"/>
                  </a:lnTo>
                  <a:lnTo>
                    <a:pt x="204104" y="616073"/>
                  </a:lnTo>
                  <a:lnTo>
                    <a:pt x="180509" y="654812"/>
                  </a:lnTo>
                  <a:lnTo>
                    <a:pt x="158219" y="694408"/>
                  </a:lnTo>
                  <a:lnTo>
                    <a:pt x="137265" y="734832"/>
                  </a:lnTo>
                  <a:lnTo>
                    <a:pt x="117677" y="776053"/>
                  </a:lnTo>
                  <a:lnTo>
                    <a:pt x="99484" y="818043"/>
                  </a:lnTo>
                  <a:lnTo>
                    <a:pt x="82716" y="860771"/>
                  </a:lnTo>
                  <a:lnTo>
                    <a:pt x="67403" y="904207"/>
                  </a:lnTo>
                  <a:lnTo>
                    <a:pt x="53575" y="948321"/>
                  </a:lnTo>
                  <a:lnTo>
                    <a:pt x="41262" y="993084"/>
                  </a:lnTo>
                  <a:lnTo>
                    <a:pt x="30494" y="1038465"/>
                  </a:lnTo>
                  <a:lnTo>
                    <a:pt x="21301" y="1084435"/>
                  </a:lnTo>
                  <a:lnTo>
                    <a:pt x="13712" y="1130964"/>
                  </a:lnTo>
                  <a:lnTo>
                    <a:pt x="7758" y="1178022"/>
                  </a:lnTo>
                  <a:lnTo>
                    <a:pt x="3467" y="1225578"/>
                  </a:lnTo>
                  <a:lnTo>
                    <a:pt x="871" y="1273604"/>
                  </a:lnTo>
                  <a:lnTo>
                    <a:pt x="0" y="1322070"/>
                  </a:lnTo>
                  <a:lnTo>
                    <a:pt x="0" y="7932420"/>
                  </a:lnTo>
                  <a:lnTo>
                    <a:pt x="16916400" y="7932420"/>
                  </a:lnTo>
                  <a:lnTo>
                    <a:pt x="16916400" y="1322070"/>
                  </a:lnTo>
                  <a:lnTo>
                    <a:pt x="16915528" y="1273604"/>
                  </a:lnTo>
                  <a:lnTo>
                    <a:pt x="16912932" y="1225578"/>
                  </a:lnTo>
                  <a:lnTo>
                    <a:pt x="16908641" y="1178022"/>
                  </a:lnTo>
                  <a:lnTo>
                    <a:pt x="16902687" y="1130964"/>
                  </a:lnTo>
                  <a:lnTo>
                    <a:pt x="16895098" y="1084435"/>
                  </a:lnTo>
                  <a:lnTo>
                    <a:pt x="16885905" y="1038465"/>
                  </a:lnTo>
                  <a:lnTo>
                    <a:pt x="16875137" y="993084"/>
                  </a:lnTo>
                  <a:lnTo>
                    <a:pt x="16862824" y="948321"/>
                  </a:lnTo>
                  <a:lnTo>
                    <a:pt x="16848996" y="904207"/>
                  </a:lnTo>
                  <a:lnTo>
                    <a:pt x="16833683" y="860771"/>
                  </a:lnTo>
                  <a:lnTo>
                    <a:pt x="16816915" y="818043"/>
                  </a:lnTo>
                  <a:lnTo>
                    <a:pt x="16798722" y="776053"/>
                  </a:lnTo>
                  <a:lnTo>
                    <a:pt x="16779134" y="734832"/>
                  </a:lnTo>
                  <a:lnTo>
                    <a:pt x="16758180" y="694408"/>
                  </a:lnTo>
                  <a:lnTo>
                    <a:pt x="16735890" y="654812"/>
                  </a:lnTo>
                  <a:lnTo>
                    <a:pt x="16712295" y="616073"/>
                  </a:lnTo>
                  <a:lnTo>
                    <a:pt x="16687424" y="578222"/>
                  </a:lnTo>
                  <a:lnTo>
                    <a:pt x="16661306" y="541288"/>
                  </a:lnTo>
                  <a:lnTo>
                    <a:pt x="16633973" y="505301"/>
                  </a:lnTo>
                  <a:lnTo>
                    <a:pt x="16605453" y="470291"/>
                  </a:lnTo>
                  <a:lnTo>
                    <a:pt x="16575777" y="436289"/>
                  </a:lnTo>
                  <a:lnTo>
                    <a:pt x="16544975" y="403323"/>
                  </a:lnTo>
                  <a:lnTo>
                    <a:pt x="16513076" y="371424"/>
                  </a:lnTo>
                  <a:lnTo>
                    <a:pt x="16480110" y="340622"/>
                  </a:lnTo>
                  <a:lnTo>
                    <a:pt x="16446108" y="310946"/>
                  </a:lnTo>
                  <a:lnTo>
                    <a:pt x="16411098" y="282426"/>
                  </a:lnTo>
                  <a:lnTo>
                    <a:pt x="16375111" y="255093"/>
                  </a:lnTo>
                  <a:lnTo>
                    <a:pt x="16338177" y="228975"/>
                  </a:lnTo>
                  <a:lnTo>
                    <a:pt x="16300326" y="204104"/>
                  </a:lnTo>
                  <a:lnTo>
                    <a:pt x="16261587" y="180509"/>
                  </a:lnTo>
                  <a:lnTo>
                    <a:pt x="16221991" y="158219"/>
                  </a:lnTo>
                  <a:lnTo>
                    <a:pt x="16181567" y="137265"/>
                  </a:lnTo>
                  <a:lnTo>
                    <a:pt x="16140346" y="117677"/>
                  </a:lnTo>
                  <a:lnTo>
                    <a:pt x="16098356" y="99484"/>
                  </a:lnTo>
                  <a:lnTo>
                    <a:pt x="16055628" y="82716"/>
                  </a:lnTo>
                  <a:lnTo>
                    <a:pt x="16012192" y="67403"/>
                  </a:lnTo>
                  <a:lnTo>
                    <a:pt x="15968078" y="53575"/>
                  </a:lnTo>
                  <a:lnTo>
                    <a:pt x="15923315" y="41262"/>
                  </a:lnTo>
                  <a:lnTo>
                    <a:pt x="15877934" y="30494"/>
                  </a:lnTo>
                  <a:lnTo>
                    <a:pt x="15831964" y="21301"/>
                  </a:lnTo>
                  <a:lnTo>
                    <a:pt x="15785435" y="13712"/>
                  </a:lnTo>
                  <a:lnTo>
                    <a:pt x="15738377" y="7758"/>
                  </a:lnTo>
                  <a:lnTo>
                    <a:pt x="15690821" y="3467"/>
                  </a:lnTo>
                  <a:lnTo>
                    <a:pt x="15642795" y="871"/>
                  </a:lnTo>
                  <a:lnTo>
                    <a:pt x="15594330" y="0"/>
                  </a:lnTo>
                  <a:close/>
                </a:path>
              </a:pathLst>
            </a:custGeom>
            <a:solidFill>
              <a:srgbClr val="F8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9703" y="1857756"/>
              <a:ext cx="16916400" cy="7932420"/>
            </a:xfrm>
            <a:custGeom>
              <a:avLst/>
              <a:gdLst/>
              <a:ahLst/>
              <a:cxnLst/>
              <a:rect l="l" t="t" r="r" b="b"/>
              <a:pathLst>
                <a:path w="16916400" h="7932420">
                  <a:moveTo>
                    <a:pt x="1322070" y="0"/>
                  </a:moveTo>
                  <a:lnTo>
                    <a:pt x="15594330" y="0"/>
                  </a:lnTo>
                  <a:lnTo>
                    <a:pt x="15642795" y="871"/>
                  </a:lnTo>
                  <a:lnTo>
                    <a:pt x="15690821" y="3467"/>
                  </a:lnTo>
                  <a:lnTo>
                    <a:pt x="15738377" y="7758"/>
                  </a:lnTo>
                  <a:lnTo>
                    <a:pt x="15785435" y="13712"/>
                  </a:lnTo>
                  <a:lnTo>
                    <a:pt x="15831964" y="21301"/>
                  </a:lnTo>
                  <a:lnTo>
                    <a:pt x="15877934" y="30494"/>
                  </a:lnTo>
                  <a:lnTo>
                    <a:pt x="15923315" y="41262"/>
                  </a:lnTo>
                  <a:lnTo>
                    <a:pt x="15968078" y="53575"/>
                  </a:lnTo>
                  <a:lnTo>
                    <a:pt x="16012192" y="67403"/>
                  </a:lnTo>
                  <a:lnTo>
                    <a:pt x="16055628" y="82716"/>
                  </a:lnTo>
                  <a:lnTo>
                    <a:pt x="16098356" y="99484"/>
                  </a:lnTo>
                  <a:lnTo>
                    <a:pt x="16140346" y="117677"/>
                  </a:lnTo>
                  <a:lnTo>
                    <a:pt x="16181567" y="137265"/>
                  </a:lnTo>
                  <a:lnTo>
                    <a:pt x="16221991" y="158219"/>
                  </a:lnTo>
                  <a:lnTo>
                    <a:pt x="16261587" y="180509"/>
                  </a:lnTo>
                  <a:lnTo>
                    <a:pt x="16300326" y="204104"/>
                  </a:lnTo>
                  <a:lnTo>
                    <a:pt x="16338177" y="228975"/>
                  </a:lnTo>
                  <a:lnTo>
                    <a:pt x="16375111" y="255093"/>
                  </a:lnTo>
                  <a:lnTo>
                    <a:pt x="16411098" y="282426"/>
                  </a:lnTo>
                  <a:lnTo>
                    <a:pt x="16446108" y="310946"/>
                  </a:lnTo>
                  <a:lnTo>
                    <a:pt x="16480110" y="340622"/>
                  </a:lnTo>
                  <a:lnTo>
                    <a:pt x="16513076" y="371424"/>
                  </a:lnTo>
                  <a:lnTo>
                    <a:pt x="16544975" y="403323"/>
                  </a:lnTo>
                  <a:lnTo>
                    <a:pt x="16575777" y="436289"/>
                  </a:lnTo>
                  <a:lnTo>
                    <a:pt x="16605453" y="470291"/>
                  </a:lnTo>
                  <a:lnTo>
                    <a:pt x="16633973" y="505301"/>
                  </a:lnTo>
                  <a:lnTo>
                    <a:pt x="16661306" y="541288"/>
                  </a:lnTo>
                  <a:lnTo>
                    <a:pt x="16687424" y="578222"/>
                  </a:lnTo>
                  <a:lnTo>
                    <a:pt x="16712295" y="616073"/>
                  </a:lnTo>
                  <a:lnTo>
                    <a:pt x="16735890" y="654812"/>
                  </a:lnTo>
                  <a:lnTo>
                    <a:pt x="16758180" y="694408"/>
                  </a:lnTo>
                  <a:lnTo>
                    <a:pt x="16779134" y="734832"/>
                  </a:lnTo>
                  <a:lnTo>
                    <a:pt x="16798722" y="776053"/>
                  </a:lnTo>
                  <a:lnTo>
                    <a:pt x="16816915" y="818043"/>
                  </a:lnTo>
                  <a:lnTo>
                    <a:pt x="16833683" y="860771"/>
                  </a:lnTo>
                  <a:lnTo>
                    <a:pt x="16848996" y="904207"/>
                  </a:lnTo>
                  <a:lnTo>
                    <a:pt x="16862824" y="948321"/>
                  </a:lnTo>
                  <a:lnTo>
                    <a:pt x="16875137" y="993084"/>
                  </a:lnTo>
                  <a:lnTo>
                    <a:pt x="16885905" y="1038465"/>
                  </a:lnTo>
                  <a:lnTo>
                    <a:pt x="16895098" y="1084435"/>
                  </a:lnTo>
                  <a:lnTo>
                    <a:pt x="16902687" y="1130964"/>
                  </a:lnTo>
                  <a:lnTo>
                    <a:pt x="16908641" y="1178022"/>
                  </a:lnTo>
                  <a:lnTo>
                    <a:pt x="16912932" y="1225578"/>
                  </a:lnTo>
                  <a:lnTo>
                    <a:pt x="16915528" y="1273604"/>
                  </a:lnTo>
                  <a:lnTo>
                    <a:pt x="16916400" y="1322070"/>
                  </a:lnTo>
                  <a:lnTo>
                    <a:pt x="16916400" y="7932420"/>
                  </a:lnTo>
                  <a:lnTo>
                    <a:pt x="0" y="7932420"/>
                  </a:lnTo>
                  <a:lnTo>
                    <a:pt x="0" y="1322070"/>
                  </a:lnTo>
                  <a:lnTo>
                    <a:pt x="871" y="1273604"/>
                  </a:lnTo>
                  <a:lnTo>
                    <a:pt x="3467" y="1225578"/>
                  </a:lnTo>
                  <a:lnTo>
                    <a:pt x="7758" y="1178022"/>
                  </a:lnTo>
                  <a:lnTo>
                    <a:pt x="13712" y="1130964"/>
                  </a:lnTo>
                  <a:lnTo>
                    <a:pt x="21301" y="1084435"/>
                  </a:lnTo>
                  <a:lnTo>
                    <a:pt x="30494" y="1038465"/>
                  </a:lnTo>
                  <a:lnTo>
                    <a:pt x="41262" y="993084"/>
                  </a:lnTo>
                  <a:lnTo>
                    <a:pt x="53575" y="948321"/>
                  </a:lnTo>
                  <a:lnTo>
                    <a:pt x="67403" y="904207"/>
                  </a:lnTo>
                  <a:lnTo>
                    <a:pt x="82716" y="860771"/>
                  </a:lnTo>
                  <a:lnTo>
                    <a:pt x="99484" y="818043"/>
                  </a:lnTo>
                  <a:lnTo>
                    <a:pt x="117677" y="776053"/>
                  </a:lnTo>
                  <a:lnTo>
                    <a:pt x="137265" y="734832"/>
                  </a:lnTo>
                  <a:lnTo>
                    <a:pt x="158219" y="694408"/>
                  </a:lnTo>
                  <a:lnTo>
                    <a:pt x="180509" y="654812"/>
                  </a:lnTo>
                  <a:lnTo>
                    <a:pt x="204104" y="616073"/>
                  </a:lnTo>
                  <a:lnTo>
                    <a:pt x="228975" y="578222"/>
                  </a:lnTo>
                  <a:lnTo>
                    <a:pt x="255093" y="541288"/>
                  </a:lnTo>
                  <a:lnTo>
                    <a:pt x="282426" y="505301"/>
                  </a:lnTo>
                  <a:lnTo>
                    <a:pt x="310946" y="470291"/>
                  </a:lnTo>
                  <a:lnTo>
                    <a:pt x="340622" y="436289"/>
                  </a:lnTo>
                  <a:lnTo>
                    <a:pt x="371424" y="403323"/>
                  </a:lnTo>
                  <a:lnTo>
                    <a:pt x="403323" y="371424"/>
                  </a:lnTo>
                  <a:lnTo>
                    <a:pt x="436289" y="340622"/>
                  </a:lnTo>
                  <a:lnTo>
                    <a:pt x="470291" y="310946"/>
                  </a:lnTo>
                  <a:lnTo>
                    <a:pt x="505301" y="282426"/>
                  </a:lnTo>
                  <a:lnTo>
                    <a:pt x="541288" y="255093"/>
                  </a:lnTo>
                  <a:lnTo>
                    <a:pt x="578222" y="228975"/>
                  </a:lnTo>
                  <a:lnTo>
                    <a:pt x="616073" y="204104"/>
                  </a:lnTo>
                  <a:lnTo>
                    <a:pt x="654811" y="180509"/>
                  </a:lnTo>
                  <a:lnTo>
                    <a:pt x="694408" y="158219"/>
                  </a:lnTo>
                  <a:lnTo>
                    <a:pt x="734832" y="137265"/>
                  </a:lnTo>
                  <a:lnTo>
                    <a:pt x="776053" y="117677"/>
                  </a:lnTo>
                  <a:lnTo>
                    <a:pt x="818043" y="99484"/>
                  </a:lnTo>
                  <a:lnTo>
                    <a:pt x="860771" y="82716"/>
                  </a:lnTo>
                  <a:lnTo>
                    <a:pt x="904207" y="67403"/>
                  </a:lnTo>
                  <a:lnTo>
                    <a:pt x="948321" y="53575"/>
                  </a:lnTo>
                  <a:lnTo>
                    <a:pt x="993084" y="41262"/>
                  </a:lnTo>
                  <a:lnTo>
                    <a:pt x="1038465" y="30494"/>
                  </a:lnTo>
                  <a:lnTo>
                    <a:pt x="1084435" y="21301"/>
                  </a:lnTo>
                  <a:lnTo>
                    <a:pt x="1130964" y="13712"/>
                  </a:lnTo>
                  <a:lnTo>
                    <a:pt x="1178022" y="7758"/>
                  </a:lnTo>
                  <a:lnTo>
                    <a:pt x="1225578" y="3467"/>
                  </a:lnTo>
                  <a:lnTo>
                    <a:pt x="1273604" y="871"/>
                  </a:lnTo>
                  <a:lnTo>
                    <a:pt x="1322070" y="0"/>
                  </a:lnTo>
                  <a:close/>
                </a:path>
              </a:pathLst>
            </a:custGeom>
            <a:ln w="670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526539" y="2007616"/>
            <a:ext cx="10523855" cy="3317875"/>
          </a:xfrm>
          <a:prstGeom prst="rect">
            <a:avLst/>
          </a:prstGeom>
        </p:spPr>
        <p:txBody>
          <a:bodyPr vert="horz" wrap="square" lIns="0" tIns="378460" rIns="0" bIns="0" rtlCol="0">
            <a:spAutoFit/>
          </a:bodyPr>
          <a:lstStyle/>
          <a:p>
            <a:pPr marL="756285" indent="-743585">
              <a:lnSpc>
                <a:spcPct val="100000"/>
              </a:lnSpc>
              <a:spcBef>
                <a:spcPts val="2980"/>
              </a:spcBef>
              <a:buAutoNum type="arabicPeriod"/>
              <a:tabLst>
                <a:tab pos="756285" algn="l"/>
              </a:tabLst>
            </a:pPr>
            <a:r>
              <a:rPr sz="4800" spc="-5" dirty="0">
                <a:latin typeface="Microsoft JhengHei"/>
                <a:cs typeface="Microsoft JhengHei"/>
              </a:rPr>
              <a:t>補助對象：低收入戶、中低收入戶</a:t>
            </a:r>
            <a:endParaRPr sz="4800" dirty="0">
              <a:latin typeface="Microsoft JhengHei"/>
              <a:cs typeface="Microsoft JhengHei"/>
            </a:endParaRPr>
          </a:p>
          <a:p>
            <a:pPr marL="756285" indent="-743585">
              <a:lnSpc>
                <a:spcPct val="100000"/>
              </a:lnSpc>
              <a:spcBef>
                <a:spcPts val="2880"/>
              </a:spcBef>
              <a:buAutoNum type="arabicPeriod"/>
              <a:tabLst>
                <a:tab pos="756285" algn="l"/>
              </a:tabLst>
            </a:pPr>
            <a:r>
              <a:rPr sz="4800" dirty="0">
                <a:latin typeface="Microsoft JhengHei"/>
                <a:cs typeface="Microsoft JhengHei"/>
              </a:rPr>
              <a:t>補助人數：</a:t>
            </a:r>
            <a:r>
              <a:rPr sz="4800" spc="-5" dirty="0">
                <a:solidFill>
                  <a:srgbClr val="FF6699"/>
                </a:solidFill>
                <a:latin typeface="Microsoft JhengHei"/>
                <a:cs typeface="Microsoft JhengHei"/>
              </a:rPr>
              <a:t>考生本人及陪考人員一名</a:t>
            </a:r>
            <a:endParaRPr sz="4800" dirty="0">
              <a:latin typeface="Microsoft JhengHei"/>
              <a:cs typeface="Microsoft JhengHei"/>
            </a:endParaRPr>
          </a:p>
          <a:p>
            <a:pPr marL="756285" indent="-743585">
              <a:lnSpc>
                <a:spcPct val="100000"/>
              </a:lnSpc>
              <a:spcBef>
                <a:spcPts val="2880"/>
              </a:spcBef>
              <a:buAutoNum type="arabicPeriod"/>
              <a:tabLst>
                <a:tab pos="756285" algn="l"/>
              </a:tabLst>
            </a:pPr>
            <a:r>
              <a:rPr sz="4800" spc="-10" dirty="0">
                <a:latin typeface="Microsoft JhengHei"/>
                <a:cs typeface="Microsoft JhengHei"/>
              </a:rPr>
              <a:t>補助費用：</a:t>
            </a:r>
            <a:r>
              <a:rPr sz="4800" spc="-10" dirty="0">
                <a:latin typeface="SimSun"/>
                <a:cs typeface="SimSun"/>
              </a:rPr>
              <a:t>(詳見簡章第28</a:t>
            </a:r>
            <a:r>
              <a:rPr lang="en-US" altLang="zh-TW" sz="4800" spc="-10" dirty="0">
                <a:latin typeface="SimSun"/>
                <a:cs typeface="SimSun"/>
              </a:rPr>
              <a:t>1</a:t>
            </a:r>
            <a:r>
              <a:rPr sz="4800" spc="-30" dirty="0">
                <a:latin typeface="SimSun"/>
                <a:cs typeface="SimSun"/>
              </a:rPr>
              <a:t>頁)</a:t>
            </a:r>
            <a:endParaRPr sz="4800" dirty="0">
              <a:latin typeface="SimSun"/>
              <a:cs typeface="SimSu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33600" y="5509259"/>
            <a:ext cx="14443075" cy="1986280"/>
            <a:chOff x="2133600" y="5509259"/>
            <a:chExt cx="14443075" cy="1986280"/>
          </a:xfrm>
        </p:grpSpPr>
        <p:sp>
          <p:nvSpPr>
            <p:cNvPr id="7" name="object 7"/>
            <p:cNvSpPr/>
            <p:nvPr/>
          </p:nvSpPr>
          <p:spPr>
            <a:xfrm>
              <a:off x="4654295" y="5646419"/>
              <a:ext cx="11922760" cy="1714500"/>
            </a:xfrm>
            <a:custGeom>
              <a:avLst/>
              <a:gdLst/>
              <a:ahLst/>
              <a:cxnLst/>
              <a:rect l="l" t="t" r="r" b="b"/>
              <a:pathLst>
                <a:path w="11922760" h="1714500">
                  <a:moveTo>
                    <a:pt x="11636502" y="0"/>
                  </a:moveTo>
                  <a:lnTo>
                    <a:pt x="0" y="0"/>
                  </a:lnTo>
                  <a:lnTo>
                    <a:pt x="0" y="1714499"/>
                  </a:lnTo>
                  <a:lnTo>
                    <a:pt x="11636502" y="1714499"/>
                  </a:lnTo>
                  <a:lnTo>
                    <a:pt x="11682863" y="1710761"/>
                  </a:lnTo>
                  <a:lnTo>
                    <a:pt x="11726838" y="1699936"/>
                  </a:lnTo>
                  <a:lnTo>
                    <a:pt x="11767840" y="1682613"/>
                  </a:lnTo>
                  <a:lnTo>
                    <a:pt x="11805281" y="1659379"/>
                  </a:lnTo>
                  <a:lnTo>
                    <a:pt x="11838574" y="1630822"/>
                  </a:lnTo>
                  <a:lnTo>
                    <a:pt x="11867131" y="1597529"/>
                  </a:lnTo>
                  <a:lnTo>
                    <a:pt x="11890365" y="1560088"/>
                  </a:lnTo>
                  <a:lnTo>
                    <a:pt x="11907688" y="1519086"/>
                  </a:lnTo>
                  <a:lnTo>
                    <a:pt x="11918513" y="1475111"/>
                  </a:lnTo>
                  <a:lnTo>
                    <a:pt x="11922252" y="1428749"/>
                  </a:lnTo>
                  <a:lnTo>
                    <a:pt x="11922252" y="285750"/>
                  </a:lnTo>
                  <a:lnTo>
                    <a:pt x="11918513" y="239388"/>
                  </a:lnTo>
                  <a:lnTo>
                    <a:pt x="11907688" y="195413"/>
                  </a:lnTo>
                  <a:lnTo>
                    <a:pt x="11890365" y="154411"/>
                  </a:lnTo>
                  <a:lnTo>
                    <a:pt x="11867131" y="116970"/>
                  </a:lnTo>
                  <a:lnTo>
                    <a:pt x="11838574" y="83677"/>
                  </a:lnTo>
                  <a:lnTo>
                    <a:pt x="11805281" y="55120"/>
                  </a:lnTo>
                  <a:lnTo>
                    <a:pt x="11767840" y="31886"/>
                  </a:lnTo>
                  <a:lnTo>
                    <a:pt x="11726838" y="14563"/>
                  </a:lnTo>
                  <a:lnTo>
                    <a:pt x="11682863" y="3738"/>
                  </a:lnTo>
                  <a:lnTo>
                    <a:pt x="11636502" y="0"/>
                  </a:lnTo>
                  <a:close/>
                </a:path>
              </a:pathLst>
            </a:custGeom>
            <a:solidFill>
              <a:srgbClr val="FDD3B9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33600" y="5509259"/>
              <a:ext cx="2613660" cy="1986280"/>
            </a:xfrm>
            <a:custGeom>
              <a:avLst/>
              <a:gdLst/>
              <a:ahLst/>
              <a:cxnLst/>
              <a:rect l="l" t="t" r="r" b="b"/>
              <a:pathLst>
                <a:path w="2613660" h="1986279">
                  <a:moveTo>
                    <a:pt x="2282698" y="0"/>
                  </a:moveTo>
                  <a:lnTo>
                    <a:pt x="330962" y="0"/>
                  </a:lnTo>
                  <a:lnTo>
                    <a:pt x="282062" y="3589"/>
                  </a:lnTo>
                  <a:lnTo>
                    <a:pt x="235387" y="14015"/>
                  </a:lnTo>
                  <a:lnTo>
                    <a:pt x="191450" y="30765"/>
                  </a:lnTo>
                  <a:lnTo>
                    <a:pt x="150763" y="53328"/>
                  </a:lnTo>
                  <a:lnTo>
                    <a:pt x="113839" y="81190"/>
                  </a:lnTo>
                  <a:lnTo>
                    <a:pt x="81190" y="113839"/>
                  </a:lnTo>
                  <a:lnTo>
                    <a:pt x="53328" y="150763"/>
                  </a:lnTo>
                  <a:lnTo>
                    <a:pt x="30765" y="191450"/>
                  </a:lnTo>
                  <a:lnTo>
                    <a:pt x="14015" y="235387"/>
                  </a:lnTo>
                  <a:lnTo>
                    <a:pt x="3589" y="282062"/>
                  </a:lnTo>
                  <a:lnTo>
                    <a:pt x="0" y="330962"/>
                  </a:lnTo>
                  <a:lnTo>
                    <a:pt x="0" y="1654809"/>
                  </a:lnTo>
                  <a:lnTo>
                    <a:pt x="3589" y="1703709"/>
                  </a:lnTo>
                  <a:lnTo>
                    <a:pt x="14015" y="1750384"/>
                  </a:lnTo>
                  <a:lnTo>
                    <a:pt x="30765" y="1794321"/>
                  </a:lnTo>
                  <a:lnTo>
                    <a:pt x="53328" y="1835008"/>
                  </a:lnTo>
                  <a:lnTo>
                    <a:pt x="81190" y="1871932"/>
                  </a:lnTo>
                  <a:lnTo>
                    <a:pt x="113839" y="1904581"/>
                  </a:lnTo>
                  <a:lnTo>
                    <a:pt x="150763" y="1932443"/>
                  </a:lnTo>
                  <a:lnTo>
                    <a:pt x="191450" y="1955006"/>
                  </a:lnTo>
                  <a:lnTo>
                    <a:pt x="235387" y="1971756"/>
                  </a:lnTo>
                  <a:lnTo>
                    <a:pt x="282062" y="1982182"/>
                  </a:lnTo>
                  <a:lnTo>
                    <a:pt x="330962" y="1985771"/>
                  </a:lnTo>
                  <a:lnTo>
                    <a:pt x="2282698" y="1985771"/>
                  </a:lnTo>
                  <a:lnTo>
                    <a:pt x="2331597" y="1982182"/>
                  </a:lnTo>
                  <a:lnTo>
                    <a:pt x="2378272" y="1971756"/>
                  </a:lnTo>
                  <a:lnTo>
                    <a:pt x="2422209" y="1955006"/>
                  </a:lnTo>
                  <a:lnTo>
                    <a:pt x="2462896" y="1932443"/>
                  </a:lnTo>
                  <a:lnTo>
                    <a:pt x="2499820" y="1904581"/>
                  </a:lnTo>
                  <a:lnTo>
                    <a:pt x="2532469" y="1871932"/>
                  </a:lnTo>
                  <a:lnTo>
                    <a:pt x="2560331" y="1835008"/>
                  </a:lnTo>
                  <a:lnTo>
                    <a:pt x="2582894" y="1794321"/>
                  </a:lnTo>
                  <a:lnTo>
                    <a:pt x="2599644" y="1750384"/>
                  </a:lnTo>
                  <a:lnTo>
                    <a:pt x="2610070" y="1703709"/>
                  </a:lnTo>
                  <a:lnTo>
                    <a:pt x="2613660" y="1654809"/>
                  </a:lnTo>
                  <a:lnTo>
                    <a:pt x="2613660" y="330962"/>
                  </a:lnTo>
                  <a:lnTo>
                    <a:pt x="2610070" y="282062"/>
                  </a:lnTo>
                  <a:lnTo>
                    <a:pt x="2599644" y="235387"/>
                  </a:lnTo>
                  <a:lnTo>
                    <a:pt x="2582894" y="191450"/>
                  </a:lnTo>
                  <a:lnTo>
                    <a:pt x="2560331" y="150763"/>
                  </a:lnTo>
                  <a:lnTo>
                    <a:pt x="2532469" y="113839"/>
                  </a:lnTo>
                  <a:lnTo>
                    <a:pt x="2499820" y="81190"/>
                  </a:lnTo>
                  <a:lnTo>
                    <a:pt x="2462896" y="53328"/>
                  </a:lnTo>
                  <a:lnTo>
                    <a:pt x="2422209" y="30765"/>
                  </a:lnTo>
                  <a:lnTo>
                    <a:pt x="2378272" y="14015"/>
                  </a:lnTo>
                  <a:lnTo>
                    <a:pt x="2331597" y="3589"/>
                  </a:lnTo>
                  <a:lnTo>
                    <a:pt x="2282698" y="0"/>
                  </a:lnTo>
                  <a:close/>
                </a:path>
              </a:pathLst>
            </a:custGeom>
            <a:solidFill>
              <a:srgbClr val="FCAE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513838" y="6046089"/>
            <a:ext cx="1854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" dirty="0">
                <a:solidFill>
                  <a:srgbClr val="FFFFFF"/>
                </a:solidFill>
                <a:latin typeface="Microsoft JhengHei"/>
                <a:cs typeface="Microsoft JhengHei"/>
              </a:rPr>
              <a:t>交通費</a:t>
            </a:r>
            <a:endParaRPr sz="4800">
              <a:latin typeface="Microsoft JhengHei"/>
              <a:cs typeface="Microsoft JhengHe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33600" y="7537704"/>
            <a:ext cx="14443075" cy="1986280"/>
            <a:chOff x="2133600" y="7537704"/>
            <a:chExt cx="14443075" cy="1986280"/>
          </a:xfrm>
        </p:grpSpPr>
        <p:sp>
          <p:nvSpPr>
            <p:cNvPr id="11" name="object 11"/>
            <p:cNvSpPr/>
            <p:nvPr/>
          </p:nvSpPr>
          <p:spPr>
            <a:xfrm>
              <a:off x="4654295" y="7615428"/>
              <a:ext cx="11922760" cy="1798320"/>
            </a:xfrm>
            <a:custGeom>
              <a:avLst/>
              <a:gdLst/>
              <a:ahLst/>
              <a:cxnLst/>
              <a:rect l="l" t="t" r="r" b="b"/>
              <a:pathLst>
                <a:path w="11922760" h="1798320">
                  <a:moveTo>
                    <a:pt x="11622532" y="0"/>
                  </a:moveTo>
                  <a:lnTo>
                    <a:pt x="0" y="0"/>
                  </a:lnTo>
                  <a:lnTo>
                    <a:pt x="0" y="1798320"/>
                  </a:lnTo>
                  <a:lnTo>
                    <a:pt x="11622532" y="1798320"/>
                  </a:lnTo>
                  <a:lnTo>
                    <a:pt x="11671136" y="1794397"/>
                  </a:lnTo>
                  <a:lnTo>
                    <a:pt x="11717247" y="1783040"/>
                  </a:lnTo>
                  <a:lnTo>
                    <a:pt x="11760248" y="1764865"/>
                  </a:lnTo>
                  <a:lnTo>
                    <a:pt x="11799521" y="1740490"/>
                  </a:lnTo>
                  <a:lnTo>
                    <a:pt x="11834447" y="1710532"/>
                  </a:lnTo>
                  <a:lnTo>
                    <a:pt x="11864409" y="1675608"/>
                  </a:lnTo>
                  <a:lnTo>
                    <a:pt x="11888788" y="1636334"/>
                  </a:lnTo>
                  <a:lnTo>
                    <a:pt x="11906967" y="1593328"/>
                  </a:lnTo>
                  <a:lnTo>
                    <a:pt x="11918327" y="1547207"/>
                  </a:lnTo>
                  <a:lnTo>
                    <a:pt x="11922252" y="1498587"/>
                  </a:lnTo>
                  <a:lnTo>
                    <a:pt x="11922252" y="299720"/>
                  </a:lnTo>
                  <a:lnTo>
                    <a:pt x="11918327" y="251115"/>
                  </a:lnTo>
                  <a:lnTo>
                    <a:pt x="11906967" y="205004"/>
                  </a:lnTo>
                  <a:lnTo>
                    <a:pt x="11888788" y="162003"/>
                  </a:lnTo>
                  <a:lnTo>
                    <a:pt x="11864409" y="122730"/>
                  </a:lnTo>
                  <a:lnTo>
                    <a:pt x="11834447" y="87804"/>
                  </a:lnTo>
                  <a:lnTo>
                    <a:pt x="11799521" y="57842"/>
                  </a:lnTo>
                  <a:lnTo>
                    <a:pt x="11760248" y="33463"/>
                  </a:lnTo>
                  <a:lnTo>
                    <a:pt x="11717247" y="15284"/>
                  </a:lnTo>
                  <a:lnTo>
                    <a:pt x="11671136" y="3924"/>
                  </a:lnTo>
                  <a:lnTo>
                    <a:pt x="11622532" y="0"/>
                  </a:lnTo>
                  <a:close/>
                </a:path>
              </a:pathLst>
            </a:custGeom>
            <a:solidFill>
              <a:srgbClr val="FDD3B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33600" y="7537704"/>
              <a:ext cx="2613660" cy="1986280"/>
            </a:xfrm>
            <a:custGeom>
              <a:avLst/>
              <a:gdLst/>
              <a:ahLst/>
              <a:cxnLst/>
              <a:rect l="l" t="t" r="r" b="b"/>
              <a:pathLst>
                <a:path w="2613660" h="1986279">
                  <a:moveTo>
                    <a:pt x="2282698" y="0"/>
                  </a:moveTo>
                  <a:lnTo>
                    <a:pt x="330962" y="0"/>
                  </a:lnTo>
                  <a:lnTo>
                    <a:pt x="282062" y="3589"/>
                  </a:lnTo>
                  <a:lnTo>
                    <a:pt x="235387" y="14015"/>
                  </a:lnTo>
                  <a:lnTo>
                    <a:pt x="191450" y="30765"/>
                  </a:lnTo>
                  <a:lnTo>
                    <a:pt x="150763" y="53328"/>
                  </a:lnTo>
                  <a:lnTo>
                    <a:pt x="113839" y="81190"/>
                  </a:lnTo>
                  <a:lnTo>
                    <a:pt x="81190" y="113839"/>
                  </a:lnTo>
                  <a:lnTo>
                    <a:pt x="53328" y="150763"/>
                  </a:lnTo>
                  <a:lnTo>
                    <a:pt x="30765" y="191450"/>
                  </a:lnTo>
                  <a:lnTo>
                    <a:pt x="14015" y="235387"/>
                  </a:lnTo>
                  <a:lnTo>
                    <a:pt x="3589" y="282062"/>
                  </a:lnTo>
                  <a:lnTo>
                    <a:pt x="0" y="330962"/>
                  </a:lnTo>
                  <a:lnTo>
                    <a:pt x="0" y="1654797"/>
                  </a:lnTo>
                  <a:lnTo>
                    <a:pt x="3589" y="1703706"/>
                  </a:lnTo>
                  <a:lnTo>
                    <a:pt x="14015" y="1750386"/>
                  </a:lnTo>
                  <a:lnTo>
                    <a:pt x="30765" y="1794327"/>
                  </a:lnTo>
                  <a:lnTo>
                    <a:pt x="53328" y="1835015"/>
                  </a:lnTo>
                  <a:lnTo>
                    <a:pt x="81190" y="1871940"/>
                  </a:lnTo>
                  <a:lnTo>
                    <a:pt x="113839" y="1904589"/>
                  </a:lnTo>
                  <a:lnTo>
                    <a:pt x="150763" y="1932449"/>
                  </a:lnTo>
                  <a:lnTo>
                    <a:pt x="191450" y="1955010"/>
                  </a:lnTo>
                  <a:lnTo>
                    <a:pt x="235387" y="1971758"/>
                  </a:lnTo>
                  <a:lnTo>
                    <a:pt x="282062" y="1982183"/>
                  </a:lnTo>
                  <a:lnTo>
                    <a:pt x="330962" y="1985772"/>
                  </a:lnTo>
                  <a:lnTo>
                    <a:pt x="2282698" y="1985772"/>
                  </a:lnTo>
                  <a:lnTo>
                    <a:pt x="2331597" y="1982183"/>
                  </a:lnTo>
                  <a:lnTo>
                    <a:pt x="2378272" y="1971758"/>
                  </a:lnTo>
                  <a:lnTo>
                    <a:pt x="2422209" y="1955010"/>
                  </a:lnTo>
                  <a:lnTo>
                    <a:pt x="2462896" y="1932449"/>
                  </a:lnTo>
                  <a:lnTo>
                    <a:pt x="2499820" y="1904589"/>
                  </a:lnTo>
                  <a:lnTo>
                    <a:pt x="2532469" y="1871940"/>
                  </a:lnTo>
                  <a:lnTo>
                    <a:pt x="2560331" y="1835015"/>
                  </a:lnTo>
                  <a:lnTo>
                    <a:pt x="2582894" y="1794327"/>
                  </a:lnTo>
                  <a:lnTo>
                    <a:pt x="2599644" y="1750386"/>
                  </a:lnTo>
                  <a:lnTo>
                    <a:pt x="2610070" y="1703706"/>
                  </a:lnTo>
                  <a:lnTo>
                    <a:pt x="2613660" y="1654797"/>
                  </a:lnTo>
                  <a:lnTo>
                    <a:pt x="2613660" y="330962"/>
                  </a:lnTo>
                  <a:lnTo>
                    <a:pt x="2610070" y="282062"/>
                  </a:lnTo>
                  <a:lnTo>
                    <a:pt x="2599644" y="235387"/>
                  </a:lnTo>
                  <a:lnTo>
                    <a:pt x="2582894" y="191450"/>
                  </a:lnTo>
                  <a:lnTo>
                    <a:pt x="2560331" y="150763"/>
                  </a:lnTo>
                  <a:lnTo>
                    <a:pt x="2532469" y="113839"/>
                  </a:lnTo>
                  <a:lnTo>
                    <a:pt x="2499820" y="81190"/>
                  </a:lnTo>
                  <a:lnTo>
                    <a:pt x="2462896" y="53328"/>
                  </a:lnTo>
                  <a:lnTo>
                    <a:pt x="2422209" y="30765"/>
                  </a:lnTo>
                  <a:lnTo>
                    <a:pt x="2378272" y="14015"/>
                  </a:lnTo>
                  <a:lnTo>
                    <a:pt x="2331597" y="3589"/>
                  </a:lnTo>
                  <a:lnTo>
                    <a:pt x="2282698" y="0"/>
                  </a:lnTo>
                  <a:close/>
                </a:path>
              </a:pathLst>
            </a:custGeom>
            <a:solidFill>
              <a:srgbClr val="FCAE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13838" y="8074914"/>
            <a:ext cx="1854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" dirty="0">
                <a:solidFill>
                  <a:srgbClr val="FFFFFF"/>
                </a:solidFill>
                <a:latin typeface="Microsoft JhengHei"/>
                <a:cs typeface="Microsoft JhengHei"/>
              </a:rPr>
              <a:t>住宿費</a:t>
            </a:r>
            <a:endParaRPr sz="48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40985" y="5897626"/>
            <a:ext cx="119138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SimSun"/>
                <a:cs typeface="SimSun"/>
              </a:rPr>
              <a:t>應試期間(含查看考場當日)之交通運輸費用(不含計程車)，</a:t>
            </a:r>
            <a:r>
              <a:rPr sz="3600" spc="-10" dirty="0">
                <a:solidFill>
                  <a:srgbClr val="FF6699"/>
                </a:solidFill>
                <a:latin typeface="SimSun"/>
                <a:cs typeface="SimSun"/>
              </a:rPr>
              <a:t>實支實付</a:t>
            </a:r>
            <a:r>
              <a:rPr sz="3600" spc="-10" dirty="0">
                <a:latin typeface="SimSun"/>
                <a:cs typeface="SimSun"/>
              </a:rPr>
              <a:t>， 一天以來回一次為上限。</a:t>
            </a:r>
            <a:endParaRPr sz="3600">
              <a:latin typeface="SimSun"/>
              <a:cs typeface="SimSu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40985" y="7642352"/>
            <a:ext cx="1145603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SimSun"/>
                <a:cs typeface="SimSun"/>
              </a:rPr>
              <a:t>僅補助跨縣市，及距應試考區所在地60</a:t>
            </a:r>
            <a:r>
              <a:rPr sz="3600" spc="-10" dirty="0">
                <a:latin typeface="SimSun"/>
                <a:cs typeface="SimSun"/>
              </a:rPr>
              <a:t>公里以上住宿以一</a:t>
            </a:r>
            <a:r>
              <a:rPr sz="3600" dirty="0">
                <a:latin typeface="SimSun"/>
                <a:cs typeface="SimSun"/>
              </a:rPr>
              <a:t>人一晚最高2000</a:t>
            </a:r>
            <a:r>
              <a:rPr sz="3600" spc="-5" dirty="0">
                <a:latin typeface="SimSun"/>
                <a:cs typeface="SimSun"/>
              </a:rPr>
              <a:t>元為上限，需付統一發票含明細或收據</a:t>
            </a:r>
            <a:r>
              <a:rPr sz="3600" spc="900" dirty="0">
                <a:latin typeface="SimSun"/>
                <a:cs typeface="SimSun"/>
              </a:rPr>
              <a:t> </a:t>
            </a:r>
            <a:r>
              <a:rPr sz="3600" spc="-10" dirty="0">
                <a:latin typeface="SimSun"/>
                <a:cs typeface="SimSun"/>
              </a:rPr>
              <a:t>(統編：45002931)</a:t>
            </a:r>
            <a:endParaRPr sz="3600">
              <a:latin typeface="SimSun"/>
              <a:cs typeface="SimSu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0" y="266700"/>
            <a:ext cx="13479780" cy="1318260"/>
          </a:xfrm>
          <a:prstGeom prst="rect">
            <a:avLst/>
          </a:prstGeom>
          <a:solidFill>
            <a:srgbClr val="B3A1C6"/>
          </a:solidFill>
        </p:spPr>
        <p:txBody>
          <a:bodyPr vert="horz" wrap="square" lIns="0" tIns="0" rIns="0" bIns="0" rtlCol="0">
            <a:spAutoFit/>
          </a:bodyPr>
          <a:lstStyle/>
          <a:p>
            <a:pPr marL="307340">
              <a:lnSpc>
                <a:spcPts val="9835"/>
              </a:lnSpc>
            </a:pPr>
            <a:r>
              <a:rPr sz="8800" spc="365" dirty="0">
                <a:solidFill>
                  <a:srgbClr val="FFFFFF"/>
                </a:solidFill>
              </a:rPr>
              <a:t>交通費及住宿費補助方案</a:t>
            </a:r>
            <a:endParaRPr sz="8800"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67488" y="1618488"/>
            <a:ext cx="3918204" cy="413461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9704" y="1941576"/>
            <a:ext cx="16992600" cy="7919084"/>
            <a:chOff x="679704" y="1941576"/>
            <a:chExt cx="16992600" cy="7919084"/>
          </a:xfrm>
        </p:grpSpPr>
        <p:sp>
          <p:nvSpPr>
            <p:cNvPr id="3" name="object 3"/>
            <p:cNvSpPr/>
            <p:nvPr/>
          </p:nvSpPr>
          <p:spPr>
            <a:xfrm>
              <a:off x="717804" y="1979676"/>
              <a:ext cx="16916400" cy="7842884"/>
            </a:xfrm>
            <a:custGeom>
              <a:avLst/>
              <a:gdLst/>
              <a:ahLst/>
              <a:cxnLst/>
              <a:rect l="l" t="t" r="r" b="b"/>
              <a:pathLst>
                <a:path w="16916400" h="7842884">
                  <a:moveTo>
                    <a:pt x="15609316" y="0"/>
                  </a:moveTo>
                  <a:lnTo>
                    <a:pt x="1307083" y="0"/>
                  </a:lnTo>
                  <a:lnTo>
                    <a:pt x="1259166" y="862"/>
                  </a:lnTo>
                  <a:lnTo>
                    <a:pt x="1211684" y="3428"/>
                  </a:lnTo>
                  <a:lnTo>
                    <a:pt x="1164665" y="7669"/>
                  </a:lnTo>
                  <a:lnTo>
                    <a:pt x="1118140" y="13556"/>
                  </a:lnTo>
                  <a:lnTo>
                    <a:pt x="1072137" y="21059"/>
                  </a:lnTo>
                  <a:lnTo>
                    <a:pt x="1026688" y="30148"/>
                  </a:lnTo>
                  <a:lnTo>
                    <a:pt x="981820" y="40793"/>
                  </a:lnTo>
                  <a:lnTo>
                    <a:pt x="937564" y="52966"/>
                  </a:lnTo>
                  <a:lnTo>
                    <a:pt x="893949" y="66637"/>
                  </a:lnTo>
                  <a:lnTo>
                    <a:pt x="851005" y="81776"/>
                  </a:lnTo>
                  <a:lnTo>
                    <a:pt x="808762" y="98353"/>
                  </a:lnTo>
                  <a:lnTo>
                    <a:pt x="767248" y="116339"/>
                  </a:lnTo>
                  <a:lnTo>
                    <a:pt x="726493" y="135705"/>
                  </a:lnTo>
                  <a:lnTo>
                    <a:pt x="686527" y="156422"/>
                  </a:lnTo>
                  <a:lnTo>
                    <a:pt x="647380" y="178458"/>
                  </a:lnTo>
                  <a:lnTo>
                    <a:pt x="609080" y="201785"/>
                  </a:lnTo>
                  <a:lnTo>
                    <a:pt x="571658" y="226374"/>
                  </a:lnTo>
                  <a:lnTo>
                    <a:pt x="535143" y="252195"/>
                  </a:lnTo>
                  <a:lnTo>
                    <a:pt x="499564" y="279218"/>
                  </a:lnTo>
                  <a:lnTo>
                    <a:pt x="464952" y="307414"/>
                  </a:lnTo>
                  <a:lnTo>
                    <a:pt x="431335" y="336753"/>
                  </a:lnTo>
                  <a:lnTo>
                    <a:pt x="398743" y="367206"/>
                  </a:lnTo>
                  <a:lnTo>
                    <a:pt x="367206" y="398743"/>
                  </a:lnTo>
                  <a:lnTo>
                    <a:pt x="336753" y="431335"/>
                  </a:lnTo>
                  <a:lnTo>
                    <a:pt x="307414" y="464952"/>
                  </a:lnTo>
                  <a:lnTo>
                    <a:pt x="279218" y="499564"/>
                  </a:lnTo>
                  <a:lnTo>
                    <a:pt x="252195" y="535143"/>
                  </a:lnTo>
                  <a:lnTo>
                    <a:pt x="226374" y="571658"/>
                  </a:lnTo>
                  <a:lnTo>
                    <a:pt x="201785" y="609080"/>
                  </a:lnTo>
                  <a:lnTo>
                    <a:pt x="178458" y="647380"/>
                  </a:lnTo>
                  <a:lnTo>
                    <a:pt x="156422" y="686527"/>
                  </a:lnTo>
                  <a:lnTo>
                    <a:pt x="135705" y="726493"/>
                  </a:lnTo>
                  <a:lnTo>
                    <a:pt x="116339" y="767248"/>
                  </a:lnTo>
                  <a:lnTo>
                    <a:pt x="98353" y="808762"/>
                  </a:lnTo>
                  <a:lnTo>
                    <a:pt x="81776" y="851005"/>
                  </a:lnTo>
                  <a:lnTo>
                    <a:pt x="66637" y="893949"/>
                  </a:lnTo>
                  <a:lnTo>
                    <a:pt x="52966" y="937564"/>
                  </a:lnTo>
                  <a:lnTo>
                    <a:pt x="40793" y="981820"/>
                  </a:lnTo>
                  <a:lnTo>
                    <a:pt x="30148" y="1026688"/>
                  </a:lnTo>
                  <a:lnTo>
                    <a:pt x="21059" y="1072137"/>
                  </a:lnTo>
                  <a:lnTo>
                    <a:pt x="13556" y="1118140"/>
                  </a:lnTo>
                  <a:lnTo>
                    <a:pt x="7669" y="1164665"/>
                  </a:lnTo>
                  <a:lnTo>
                    <a:pt x="3428" y="1211684"/>
                  </a:lnTo>
                  <a:lnTo>
                    <a:pt x="862" y="1259166"/>
                  </a:lnTo>
                  <a:lnTo>
                    <a:pt x="0" y="1307083"/>
                  </a:lnTo>
                  <a:lnTo>
                    <a:pt x="0" y="7842504"/>
                  </a:lnTo>
                  <a:lnTo>
                    <a:pt x="16916400" y="7842504"/>
                  </a:lnTo>
                  <a:lnTo>
                    <a:pt x="16916400" y="1307083"/>
                  </a:lnTo>
                  <a:lnTo>
                    <a:pt x="16915537" y="1259166"/>
                  </a:lnTo>
                  <a:lnTo>
                    <a:pt x="16912971" y="1211684"/>
                  </a:lnTo>
                  <a:lnTo>
                    <a:pt x="16908730" y="1164665"/>
                  </a:lnTo>
                  <a:lnTo>
                    <a:pt x="16902843" y="1118140"/>
                  </a:lnTo>
                  <a:lnTo>
                    <a:pt x="16895340" y="1072137"/>
                  </a:lnTo>
                  <a:lnTo>
                    <a:pt x="16886251" y="1026688"/>
                  </a:lnTo>
                  <a:lnTo>
                    <a:pt x="16875606" y="981820"/>
                  </a:lnTo>
                  <a:lnTo>
                    <a:pt x="16863433" y="937564"/>
                  </a:lnTo>
                  <a:lnTo>
                    <a:pt x="16849762" y="893949"/>
                  </a:lnTo>
                  <a:lnTo>
                    <a:pt x="16834623" y="851005"/>
                  </a:lnTo>
                  <a:lnTo>
                    <a:pt x="16818046" y="808762"/>
                  </a:lnTo>
                  <a:lnTo>
                    <a:pt x="16800060" y="767248"/>
                  </a:lnTo>
                  <a:lnTo>
                    <a:pt x="16780694" y="726493"/>
                  </a:lnTo>
                  <a:lnTo>
                    <a:pt x="16759977" y="686527"/>
                  </a:lnTo>
                  <a:lnTo>
                    <a:pt x="16737941" y="647380"/>
                  </a:lnTo>
                  <a:lnTo>
                    <a:pt x="16714614" y="609080"/>
                  </a:lnTo>
                  <a:lnTo>
                    <a:pt x="16690025" y="571658"/>
                  </a:lnTo>
                  <a:lnTo>
                    <a:pt x="16664204" y="535143"/>
                  </a:lnTo>
                  <a:lnTo>
                    <a:pt x="16637181" y="499564"/>
                  </a:lnTo>
                  <a:lnTo>
                    <a:pt x="16608985" y="464952"/>
                  </a:lnTo>
                  <a:lnTo>
                    <a:pt x="16579646" y="431335"/>
                  </a:lnTo>
                  <a:lnTo>
                    <a:pt x="16549193" y="398743"/>
                  </a:lnTo>
                  <a:lnTo>
                    <a:pt x="16517656" y="367206"/>
                  </a:lnTo>
                  <a:lnTo>
                    <a:pt x="16485064" y="336753"/>
                  </a:lnTo>
                  <a:lnTo>
                    <a:pt x="16451447" y="307414"/>
                  </a:lnTo>
                  <a:lnTo>
                    <a:pt x="16416835" y="279218"/>
                  </a:lnTo>
                  <a:lnTo>
                    <a:pt x="16381256" y="252195"/>
                  </a:lnTo>
                  <a:lnTo>
                    <a:pt x="16344741" y="226374"/>
                  </a:lnTo>
                  <a:lnTo>
                    <a:pt x="16307319" y="201785"/>
                  </a:lnTo>
                  <a:lnTo>
                    <a:pt x="16269019" y="178458"/>
                  </a:lnTo>
                  <a:lnTo>
                    <a:pt x="16229872" y="156422"/>
                  </a:lnTo>
                  <a:lnTo>
                    <a:pt x="16189906" y="135705"/>
                  </a:lnTo>
                  <a:lnTo>
                    <a:pt x="16149151" y="116339"/>
                  </a:lnTo>
                  <a:lnTo>
                    <a:pt x="16107637" y="98353"/>
                  </a:lnTo>
                  <a:lnTo>
                    <a:pt x="16065394" y="81776"/>
                  </a:lnTo>
                  <a:lnTo>
                    <a:pt x="16022450" y="66637"/>
                  </a:lnTo>
                  <a:lnTo>
                    <a:pt x="15978835" y="52966"/>
                  </a:lnTo>
                  <a:lnTo>
                    <a:pt x="15934579" y="40793"/>
                  </a:lnTo>
                  <a:lnTo>
                    <a:pt x="15889711" y="30148"/>
                  </a:lnTo>
                  <a:lnTo>
                    <a:pt x="15844262" y="21059"/>
                  </a:lnTo>
                  <a:lnTo>
                    <a:pt x="15798259" y="13556"/>
                  </a:lnTo>
                  <a:lnTo>
                    <a:pt x="15751734" y="7669"/>
                  </a:lnTo>
                  <a:lnTo>
                    <a:pt x="15704715" y="3428"/>
                  </a:lnTo>
                  <a:lnTo>
                    <a:pt x="15657233" y="862"/>
                  </a:lnTo>
                  <a:lnTo>
                    <a:pt x="156093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7804" y="1979676"/>
              <a:ext cx="16916400" cy="7842884"/>
            </a:xfrm>
            <a:custGeom>
              <a:avLst/>
              <a:gdLst/>
              <a:ahLst/>
              <a:cxnLst/>
              <a:rect l="l" t="t" r="r" b="b"/>
              <a:pathLst>
                <a:path w="16916400" h="7842884">
                  <a:moveTo>
                    <a:pt x="1307083" y="0"/>
                  </a:moveTo>
                  <a:lnTo>
                    <a:pt x="15609316" y="0"/>
                  </a:lnTo>
                  <a:lnTo>
                    <a:pt x="15657233" y="862"/>
                  </a:lnTo>
                  <a:lnTo>
                    <a:pt x="15704715" y="3428"/>
                  </a:lnTo>
                  <a:lnTo>
                    <a:pt x="15751734" y="7669"/>
                  </a:lnTo>
                  <a:lnTo>
                    <a:pt x="15798259" y="13556"/>
                  </a:lnTo>
                  <a:lnTo>
                    <a:pt x="15844262" y="21059"/>
                  </a:lnTo>
                  <a:lnTo>
                    <a:pt x="15889711" y="30148"/>
                  </a:lnTo>
                  <a:lnTo>
                    <a:pt x="15934579" y="40793"/>
                  </a:lnTo>
                  <a:lnTo>
                    <a:pt x="15978835" y="52966"/>
                  </a:lnTo>
                  <a:lnTo>
                    <a:pt x="16022450" y="66637"/>
                  </a:lnTo>
                  <a:lnTo>
                    <a:pt x="16065394" y="81776"/>
                  </a:lnTo>
                  <a:lnTo>
                    <a:pt x="16107637" y="98353"/>
                  </a:lnTo>
                  <a:lnTo>
                    <a:pt x="16149151" y="116339"/>
                  </a:lnTo>
                  <a:lnTo>
                    <a:pt x="16189906" y="135705"/>
                  </a:lnTo>
                  <a:lnTo>
                    <a:pt x="16229872" y="156422"/>
                  </a:lnTo>
                  <a:lnTo>
                    <a:pt x="16269019" y="178458"/>
                  </a:lnTo>
                  <a:lnTo>
                    <a:pt x="16307319" y="201785"/>
                  </a:lnTo>
                  <a:lnTo>
                    <a:pt x="16344741" y="226374"/>
                  </a:lnTo>
                  <a:lnTo>
                    <a:pt x="16381256" y="252195"/>
                  </a:lnTo>
                  <a:lnTo>
                    <a:pt x="16416835" y="279218"/>
                  </a:lnTo>
                  <a:lnTo>
                    <a:pt x="16451447" y="307414"/>
                  </a:lnTo>
                  <a:lnTo>
                    <a:pt x="16485064" y="336753"/>
                  </a:lnTo>
                  <a:lnTo>
                    <a:pt x="16517656" y="367206"/>
                  </a:lnTo>
                  <a:lnTo>
                    <a:pt x="16549193" y="398743"/>
                  </a:lnTo>
                  <a:lnTo>
                    <a:pt x="16579646" y="431335"/>
                  </a:lnTo>
                  <a:lnTo>
                    <a:pt x="16608985" y="464952"/>
                  </a:lnTo>
                  <a:lnTo>
                    <a:pt x="16637181" y="499564"/>
                  </a:lnTo>
                  <a:lnTo>
                    <a:pt x="16664204" y="535143"/>
                  </a:lnTo>
                  <a:lnTo>
                    <a:pt x="16690025" y="571658"/>
                  </a:lnTo>
                  <a:lnTo>
                    <a:pt x="16714614" y="609080"/>
                  </a:lnTo>
                  <a:lnTo>
                    <a:pt x="16737941" y="647380"/>
                  </a:lnTo>
                  <a:lnTo>
                    <a:pt x="16759977" y="686527"/>
                  </a:lnTo>
                  <a:lnTo>
                    <a:pt x="16780694" y="726493"/>
                  </a:lnTo>
                  <a:lnTo>
                    <a:pt x="16800060" y="767248"/>
                  </a:lnTo>
                  <a:lnTo>
                    <a:pt x="16818046" y="808762"/>
                  </a:lnTo>
                  <a:lnTo>
                    <a:pt x="16834623" y="851005"/>
                  </a:lnTo>
                  <a:lnTo>
                    <a:pt x="16849762" y="893949"/>
                  </a:lnTo>
                  <a:lnTo>
                    <a:pt x="16863433" y="937564"/>
                  </a:lnTo>
                  <a:lnTo>
                    <a:pt x="16875606" y="981820"/>
                  </a:lnTo>
                  <a:lnTo>
                    <a:pt x="16886251" y="1026688"/>
                  </a:lnTo>
                  <a:lnTo>
                    <a:pt x="16895340" y="1072137"/>
                  </a:lnTo>
                  <a:lnTo>
                    <a:pt x="16902843" y="1118140"/>
                  </a:lnTo>
                  <a:lnTo>
                    <a:pt x="16908730" y="1164665"/>
                  </a:lnTo>
                  <a:lnTo>
                    <a:pt x="16912971" y="1211684"/>
                  </a:lnTo>
                  <a:lnTo>
                    <a:pt x="16915537" y="1259166"/>
                  </a:lnTo>
                  <a:lnTo>
                    <a:pt x="16916400" y="1307083"/>
                  </a:lnTo>
                  <a:lnTo>
                    <a:pt x="16916400" y="7842504"/>
                  </a:lnTo>
                  <a:lnTo>
                    <a:pt x="0" y="7842504"/>
                  </a:lnTo>
                  <a:lnTo>
                    <a:pt x="0" y="1307083"/>
                  </a:lnTo>
                  <a:lnTo>
                    <a:pt x="862" y="1259166"/>
                  </a:lnTo>
                  <a:lnTo>
                    <a:pt x="3428" y="1211684"/>
                  </a:lnTo>
                  <a:lnTo>
                    <a:pt x="7669" y="1164665"/>
                  </a:lnTo>
                  <a:lnTo>
                    <a:pt x="13556" y="1118140"/>
                  </a:lnTo>
                  <a:lnTo>
                    <a:pt x="21059" y="1072137"/>
                  </a:lnTo>
                  <a:lnTo>
                    <a:pt x="30148" y="1026688"/>
                  </a:lnTo>
                  <a:lnTo>
                    <a:pt x="40793" y="981820"/>
                  </a:lnTo>
                  <a:lnTo>
                    <a:pt x="52966" y="937564"/>
                  </a:lnTo>
                  <a:lnTo>
                    <a:pt x="66637" y="893949"/>
                  </a:lnTo>
                  <a:lnTo>
                    <a:pt x="81776" y="851005"/>
                  </a:lnTo>
                  <a:lnTo>
                    <a:pt x="98353" y="808762"/>
                  </a:lnTo>
                  <a:lnTo>
                    <a:pt x="116339" y="767248"/>
                  </a:lnTo>
                  <a:lnTo>
                    <a:pt x="135705" y="726493"/>
                  </a:lnTo>
                  <a:lnTo>
                    <a:pt x="156422" y="686527"/>
                  </a:lnTo>
                  <a:lnTo>
                    <a:pt x="178458" y="647380"/>
                  </a:lnTo>
                  <a:lnTo>
                    <a:pt x="201785" y="609080"/>
                  </a:lnTo>
                  <a:lnTo>
                    <a:pt x="226374" y="571658"/>
                  </a:lnTo>
                  <a:lnTo>
                    <a:pt x="252195" y="535143"/>
                  </a:lnTo>
                  <a:lnTo>
                    <a:pt x="279218" y="499564"/>
                  </a:lnTo>
                  <a:lnTo>
                    <a:pt x="307414" y="464952"/>
                  </a:lnTo>
                  <a:lnTo>
                    <a:pt x="336753" y="431335"/>
                  </a:lnTo>
                  <a:lnTo>
                    <a:pt x="367206" y="398743"/>
                  </a:lnTo>
                  <a:lnTo>
                    <a:pt x="398743" y="367206"/>
                  </a:lnTo>
                  <a:lnTo>
                    <a:pt x="431335" y="336753"/>
                  </a:lnTo>
                  <a:lnTo>
                    <a:pt x="464952" y="307414"/>
                  </a:lnTo>
                  <a:lnTo>
                    <a:pt x="499564" y="279218"/>
                  </a:lnTo>
                  <a:lnTo>
                    <a:pt x="535143" y="252195"/>
                  </a:lnTo>
                  <a:lnTo>
                    <a:pt x="571658" y="226374"/>
                  </a:lnTo>
                  <a:lnTo>
                    <a:pt x="609080" y="201785"/>
                  </a:lnTo>
                  <a:lnTo>
                    <a:pt x="647380" y="178458"/>
                  </a:lnTo>
                  <a:lnTo>
                    <a:pt x="686527" y="156422"/>
                  </a:lnTo>
                  <a:lnTo>
                    <a:pt x="726493" y="135705"/>
                  </a:lnTo>
                  <a:lnTo>
                    <a:pt x="767248" y="116339"/>
                  </a:lnTo>
                  <a:lnTo>
                    <a:pt x="808762" y="98353"/>
                  </a:lnTo>
                  <a:lnTo>
                    <a:pt x="851005" y="81776"/>
                  </a:lnTo>
                  <a:lnTo>
                    <a:pt x="893949" y="66637"/>
                  </a:lnTo>
                  <a:lnTo>
                    <a:pt x="937564" y="52966"/>
                  </a:lnTo>
                  <a:lnTo>
                    <a:pt x="981820" y="40793"/>
                  </a:lnTo>
                  <a:lnTo>
                    <a:pt x="1026688" y="30148"/>
                  </a:lnTo>
                  <a:lnTo>
                    <a:pt x="1072137" y="21059"/>
                  </a:lnTo>
                  <a:lnTo>
                    <a:pt x="1118140" y="13556"/>
                  </a:lnTo>
                  <a:lnTo>
                    <a:pt x="1164665" y="7669"/>
                  </a:lnTo>
                  <a:lnTo>
                    <a:pt x="1211684" y="3428"/>
                  </a:lnTo>
                  <a:lnTo>
                    <a:pt x="1259166" y="862"/>
                  </a:lnTo>
                  <a:lnTo>
                    <a:pt x="1307083" y="0"/>
                  </a:lnTo>
                  <a:close/>
                </a:path>
              </a:pathLst>
            </a:custGeom>
            <a:ln w="76200">
              <a:solidFill>
                <a:srgbClr val="C5D9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341882" y="2314777"/>
            <a:ext cx="13279755" cy="1473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915" indent="-450850">
              <a:lnSpc>
                <a:spcPct val="100000"/>
              </a:lnSpc>
              <a:spcBef>
                <a:spcPts val="100"/>
              </a:spcBef>
              <a:buClr>
                <a:srgbClr val="222E4A"/>
              </a:buClr>
              <a:buSzPct val="97222"/>
              <a:buFont typeface="Wingdings"/>
              <a:buChar char=""/>
              <a:tabLst>
                <a:tab pos="462915" algn="l"/>
              </a:tabLst>
            </a:pPr>
            <a:r>
              <a:rPr sz="3600" spc="-10" dirty="0">
                <a:latin typeface="SimSun"/>
                <a:cs typeface="SimSun"/>
              </a:rPr>
              <a:t>志願選填</a:t>
            </a:r>
            <a:r>
              <a:rPr sz="3600" spc="-10" dirty="0">
                <a:solidFill>
                  <a:srgbClr val="E24429"/>
                </a:solidFill>
                <a:latin typeface="SimSun"/>
                <a:cs typeface="SimSun"/>
              </a:rPr>
              <a:t>注意各校系入學條件</a:t>
            </a:r>
            <a:r>
              <a:rPr sz="3600" spc="-20" dirty="0">
                <a:latin typeface="SimSun"/>
                <a:cs typeface="SimSun"/>
              </a:rPr>
              <a:t>(備註欄)，若不符資格，雖已錄取</a:t>
            </a:r>
            <a:endParaRPr sz="3600">
              <a:latin typeface="SimSun"/>
              <a:cs typeface="SimSun"/>
            </a:endParaRPr>
          </a:p>
          <a:p>
            <a:pPr marL="469900">
              <a:lnSpc>
                <a:spcPct val="100000"/>
              </a:lnSpc>
              <a:spcBef>
                <a:spcPts val="2765"/>
              </a:spcBef>
            </a:pPr>
            <a:r>
              <a:rPr sz="3600" spc="-5" dirty="0">
                <a:latin typeface="SimSun"/>
                <a:cs typeface="SimSun"/>
              </a:rPr>
              <a:t>分發仍取消入學資格。</a:t>
            </a:r>
            <a:endParaRPr sz="3600">
              <a:latin typeface="SimSun"/>
              <a:cs typeface="SimSu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309372"/>
            <a:ext cx="7976870" cy="1371600"/>
          </a:xfrm>
          <a:prstGeom prst="rect">
            <a:avLst/>
          </a:prstGeom>
          <a:solidFill>
            <a:srgbClr val="FFE26C"/>
          </a:solidFill>
        </p:spPr>
        <p:txBody>
          <a:bodyPr vert="horz" wrap="square" lIns="0" tIns="0" rIns="0" bIns="0" rtlCol="0">
            <a:spAutoFit/>
          </a:bodyPr>
          <a:lstStyle/>
          <a:p>
            <a:pPr marL="829310">
              <a:lnSpc>
                <a:spcPts val="9765"/>
              </a:lnSpc>
            </a:pPr>
            <a:r>
              <a:rPr sz="8800" spc="-90" dirty="0">
                <a:solidFill>
                  <a:srgbClr val="548ED4"/>
                </a:solidFill>
              </a:rPr>
              <a:t>統一分發原則</a:t>
            </a:r>
            <a:endParaRPr sz="8800"/>
          </a:p>
        </p:txBody>
      </p:sp>
      <p:grpSp>
        <p:nvGrpSpPr>
          <p:cNvPr id="7" name="object 7"/>
          <p:cNvGrpSpPr/>
          <p:nvPr/>
        </p:nvGrpSpPr>
        <p:grpSpPr>
          <a:xfrm>
            <a:off x="6519671" y="3284220"/>
            <a:ext cx="10756900" cy="6814184"/>
            <a:chOff x="6519671" y="3284220"/>
            <a:chExt cx="10756900" cy="6814184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9671" y="3291840"/>
              <a:ext cx="10756392" cy="68061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603479" y="3313176"/>
              <a:ext cx="4558665" cy="2543810"/>
            </a:xfrm>
            <a:custGeom>
              <a:avLst/>
              <a:gdLst/>
              <a:ahLst/>
              <a:cxnLst/>
              <a:rect l="l" t="t" r="r" b="b"/>
              <a:pathLst>
                <a:path w="4558665" h="2543810">
                  <a:moveTo>
                    <a:pt x="0" y="2543556"/>
                  </a:moveTo>
                  <a:lnTo>
                    <a:pt x="4558283" y="2543556"/>
                  </a:lnTo>
                  <a:lnTo>
                    <a:pt x="4558283" y="0"/>
                  </a:lnTo>
                  <a:lnTo>
                    <a:pt x="0" y="0"/>
                  </a:lnTo>
                  <a:lnTo>
                    <a:pt x="0" y="2543556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7804" y="1979676"/>
            <a:ext cx="16916400" cy="7842884"/>
          </a:xfrm>
          <a:custGeom>
            <a:avLst/>
            <a:gdLst/>
            <a:ahLst/>
            <a:cxnLst/>
            <a:rect l="l" t="t" r="r" b="b"/>
            <a:pathLst>
              <a:path w="16916400" h="7842884">
                <a:moveTo>
                  <a:pt x="1307083" y="0"/>
                </a:moveTo>
                <a:lnTo>
                  <a:pt x="15609316" y="0"/>
                </a:lnTo>
                <a:lnTo>
                  <a:pt x="15657233" y="862"/>
                </a:lnTo>
                <a:lnTo>
                  <a:pt x="15704715" y="3428"/>
                </a:lnTo>
                <a:lnTo>
                  <a:pt x="15751734" y="7669"/>
                </a:lnTo>
                <a:lnTo>
                  <a:pt x="15798259" y="13556"/>
                </a:lnTo>
                <a:lnTo>
                  <a:pt x="15844262" y="21059"/>
                </a:lnTo>
                <a:lnTo>
                  <a:pt x="15889711" y="30148"/>
                </a:lnTo>
                <a:lnTo>
                  <a:pt x="15934579" y="40793"/>
                </a:lnTo>
                <a:lnTo>
                  <a:pt x="15978835" y="52966"/>
                </a:lnTo>
                <a:lnTo>
                  <a:pt x="16022450" y="66637"/>
                </a:lnTo>
                <a:lnTo>
                  <a:pt x="16065394" y="81776"/>
                </a:lnTo>
                <a:lnTo>
                  <a:pt x="16107637" y="98353"/>
                </a:lnTo>
                <a:lnTo>
                  <a:pt x="16149151" y="116339"/>
                </a:lnTo>
                <a:lnTo>
                  <a:pt x="16189906" y="135705"/>
                </a:lnTo>
                <a:lnTo>
                  <a:pt x="16229872" y="156422"/>
                </a:lnTo>
                <a:lnTo>
                  <a:pt x="16269019" y="178458"/>
                </a:lnTo>
                <a:lnTo>
                  <a:pt x="16307319" y="201785"/>
                </a:lnTo>
                <a:lnTo>
                  <a:pt x="16344741" y="226374"/>
                </a:lnTo>
                <a:lnTo>
                  <a:pt x="16381256" y="252195"/>
                </a:lnTo>
                <a:lnTo>
                  <a:pt x="16416835" y="279218"/>
                </a:lnTo>
                <a:lnTo>
                  <a:pt x="16451447" y="307414"/>
                </a:lnTo>
                <a:lnTo>
                  <a:pt x="16485064" y="336753"/>
                </a:lnTo>
                <a:lnTo>
                  <a:pt x="16517656" y="367206"/>
                </a:lnTo>
                <a:lnTo>
                  <a:pt x="16549193" y="398743"/>
                </a:lnTo>
                <a:lnTo>
                  <a:pt x="16579646" y="431335"/>
                </a:lnTo>
                <a:lnTo>
                  <a:pt x="16608985" y="464952"/>
                </a:lnTo>
                <a:lnTo>
                  <a:pt x="16637181" y="499564"/>
                </a:lnTo>
                <a:lnTo>
                  <a:pt x="16664204" y="535143"/>
                </a:lnTo>
                <a:lnTo>
                  <a:pt x="16690025" y="571658"/>
                </a:lnTo>
                <a:lnTo>
                  <a:pt x="16714614" y="609080"/>
                </a:lnTo>
                <a:lnTo>
                  <a:pt x="16737941" y="647380"/>
                </a:lnTo>
                <a:lnTo>
                  <a:pt x="16759977" y="686527"/>
                </a:lnTo>
                <a:lnTo>
                  <a:pt x="16780694" y="726493"/>
                </a:lnTo>
                <a:lnTo>
                  <a:pt x="16800060" y="767248"/>
                </a:lnTo>
                <a:lnTo>
                  <a:pt x="16818046" y="808762"/>
                </a:lnTo>
                <a:lnTo>
                  <a:pt x="16834623" y="851005"/>
                </a:lnTo>
                <a:lnTo>
                  <a:pt x="16849762" y="893949"/>
                </a:lnTo>
                <a:lnTo>
                  <a:pt x="16863433" y="937564"/>
                </a:lnTo>
                <a:lnTo>
                  <a:pt x="16875606" y="981820"/>
                </a:lnTo>
                <a:lnTo>
                  <a:pt x="16886251" y="1026688"/>
                </a:lnTo>
                <a:lnTo>
                  <a:pt x="16895340" y="1072137"/>
                </a:lnTo>
                <a:lnTo>
                  <a:pt x="16902843" y="1118140"/>
                </a:lnTo>
                <a:lnTo>
                  <a:pt x="16908730" y="1164665"/>
                </a:lnTo>
                <a:lnTo>
                  <a:pt x="16912971" y="1211684"/>
                </a:lnTo>
                <a:lnTo>
                  <a:pt x="16915537" y="1259166"/>
                </a:lnTo>
                <a:lnTo>
                  <a:pt x="16916400" y="1307083"/>
                </a:lnTo>
                <a:lnTo>
                  <a:pt x="16916400" y="7842504"/>
                </a:lnTo>
                <a:lnTo>
                  <a:pt x="0" y="7842504"/>
                </a:lnTo>
                <a:lnTo>
                  <a:pt x="0" y="1307083"/>
                </a:lnTo>
                <a:lnTo>
                  <a:pt x="862" y="1259166"/>
                </a:lnTo>
                <a:lnTo>
                  <a:pt x="3428" y="1211684"/>
                </a:lnTo>
                <a:lnTo>
                  <a:pt x="7669" y="1164665"/>
                </a:lnTo>
                <a:lnTo>
                  <a:pt x="13556" y="1118140"/>
                </a:lnTo>
                <a:lnTo>
                  <a:pt x="21059" y="1072137"/>
                </a:lnTo>
                <a:lnTo>
                  <a:pt x="30148" y="1026688"/>
                </a:lnTo>
                <a:lnTo>
                  <a:pt x="40793" y="981820"/>
                </a:lnTo>
                <a:lnTo>
                  <a:pt x="52966" y="937564"/>
                </a:lnTo>
                <a:lnTo>
                  <a:pt x="66637" y="893949"/>
                </a:lnTo>
                <a:lnTo>
                  <a:pt x="81776" y="851005"/>
                </a:lnTo>
                <a:lnTo>
                  <a:pt x="98353" y="808762"/>
                </a:lnTo>
                <a:lnTo>
                  <a:pt x="116339" y="767248"/>
                </a:lnTo>
                <a:lnTo>
                  <a:pt x="135705" y="726493"/>
                </a:lnTo>
                <a:lnTo>
                  <a:pt x="156422" y="686527"/>
                </a:lnTo>
                <a:lnTo>
                  <a:pt x="178458" y="647380"/>
                </a:lnTo>
                <a:lnTo>
                  <a:pt x="201785" y="609080"/>
                </a:lnTo>
                <a:lnTo>
                  <a:pt x="226374" y="571658"/>
                </a:lnTo>
                <a:lnTo>
                  <a:pt x="252195" y="535143"/>
                </a:lnTo>
                <a:lnTo>
                  <a:pt x="279218" y="499564"/>
                </a:lnTo>
                <a:lnTo>
                  <a:pt x="307414" y="464952"/>
                </a:lnTo>
                <a:lnTo>
                  <a:pt x="336753" y="431335"/>
                </a:lnTo>
                <a:lnTo>
                  <a:pt x="367206" y="398743"/>
                </a:lnTo>
                <a:lnTo>
                  <a:pt x="398743" y="367206"/>
                </a:lnTo>
                <a:lnTo>
                  <a:pt x="431335" y="336753"/>
                </a:lnTo>
                <a:lnTo>
                  <a:pt x="464952" y="307414"/>
                </a:lnTo>
                <a:lnTo>
                  <a:pt x="499564" y="279218"/>
                </a:lnTo>
                <a:lnTo>
                  <a:pt x="535143" y="252195"/>
                </a:lnTo>
                <a:lnTo>
                  <a:pt x="571658" y="226374"/>
                </a:lnTo>
                <a:lnTo>
                  <a:pt x="609080" y="201785"/>
                </a:lnTo>
                <a:lnTo>
                  <a:pt x="647380" y="178458"/>
                </a:lnTo>
                <a:lnTo>
                  <a:pt x="686527" y="156422"/>
                </a:lnTo>
                <a:lnTo>
                  <a:pt x="726493" y="135705"/>
                </a:lnTo>
                <a:lnTo>
                  <a:pt x="767248" y="116339"/>
                </a:lnTo>
                <a:lnTo>
                  <a:pt x="808762" y="98353"/>
                </a:lnTo>
                <a:lnTo>
                  <a:pt x="851005" y="81776"/>
                </a:lnTo>
                <a:lnTo>
                  <a:pt x="893949" y="66637"/>
                </a:lnTo>
                <a:lnTo>
                  <a:pt x="937564" y="52966"/>
                </a:lnTo>
                <a:lnTo>
                  <a:pt x="981820" y="40793"/>
                </a:lnTo>
                <a:lnTo>
                  <a:pt x="1026688" y="30148"/>
                </a:lnTo>
                <a:lnTo>
                  <a:pt x="1072137" y="21059"/>
                </a:lnTo>
                <a:lnTo>
                  <a:pt x="1118140" y="13556"/>
                </a:lnTo>
                <a:lnTo>
                  <a:pt x="1164665" y="7669"/>
                </a:lnTo>
                <a:lnTo>
                  <a:pt x="1211684" y="3428"/>
                </a:lnTo>
                <a:lnTo>
                  <a:pt x="1259166" y="862"/>
                </a:lnTo>
                <a:lnTo>
                  <a:pt x="1307083" y="0"/>
                </a:lnTo>
                <a:close/>
              </a:path>
            </a:pathLst>
          </a:custGeom>
          <a:ln w="76200">
            <a:solidFill>
              <a:srgbClr val="C5D9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41882" y="2712846"/>
            <a:ext cx="13279755" cy="672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0" indent="-450850">
              <a:lnSpc>
                <a:spcPct val="100000"/>
              </a:lnSpc>
              <a:spcBef>
                <a:spcPts val="100"/>
              </a:spcBef>
              <a:buClr>
                <a:srgbClr val="222E4A"/>
              </a:buClr>
              <a:buSzPct val="97222"/>
              <a:buFont typeface="Wingdings"/>
              <a:buChar char=""/>
              <a:tabLst>
                <a:tab pos="463550" algn="l"/>
              </a:tabLst>
            </a:pPr>
            <a:r>
              <a:rPr sz="3600" dirty="0">
                <a:latin typeface="SimSun"/>
                <a:cs typeface="SimSun"/>
              </a:rPr>
              <a:t>志願選填</a:t>
            </a:r>
            <a:r>
              <a:rPr sz="3600" dirty="0">
                <a:solidFill>
                  <a:srgbClr val="E24429"/>
                </a:solidFill>
                <a:latin typeface="SimSun"/>
                <a:cs typeface="SimSun"/>
              </a:rPr>
              <a:t>注意各校系入學條件</a:t>
            </a:r>
            <a:r>
              <a:rPr sz="3600" spc="-10" dirty="0">
                <a:latin typeface="SimSun"/>
                <a:cs typeface="SimSun"/>
              </a:rPr>
              <a:t>(備註欄)，若不符資格，雖已錄取</a:t>
            </a:r>
            <a:endParaRPr sz="3600">
              <a:latin typeface="SimSun"/>
              <a:cs typeface="SimSun"/>
            </a:endParaRPr>
          </a:p>
          <a:p>
            <a:pPr marL="469900">
              <a:lnSpc>
                <a:spcPct val="100000"/>
              </a:lnSpc>
              <a:spcBef>
                <a:spcPts val="2760"/>
              </a:spcBef>
            </a:pPr>
            <a:r>
              <a:rPr sz="3600" spc="-15" dirty="0">
                <a:latin typeface="SimSun"/>
                <a:cs typeface="SimSun"/>
              </a:rPr>
              <a:t>分發仍取消入學資格。</a:t>
            </a:r>
            <a:endParaRPr sz="3600">
              <a:latin typeface="SimSun"/>
              <a:cs typeface="SimSun"/>
            </a:endParaRPr>
          </a:p>
          <a:p>
            <a:pPr marL="463550" marR="5080" indent="-450850">
              <a:lnSpc>
                <a:spcPct val="163900"/>
              </a:lnSpc>
              <a:buClr>
                <a:srgbClr val="222E4A"/>
              </a:buClr>
              <a:buSzPct val="97222"/>
              <a:buFont typeface="Wingdings"/>
              <a:buChar char=""/>
              <a:tabLst>
                <a:tab pos="469900" algn="l"/>
              </a:tabLst>
            </a:pPr>
            <a:r>
              <a:rPr sz="3600" spc="-5" dirty="0">
                <a:latin typeface="SimSun"/>
                <a:cs typeface="SimSun"/>
              </a:rPr>
              <a:t>若成績</a:t>
            </a:r>
            <a:r>
              <a:rPr sz="3600" dirty="0">
                <a:solidFill>
                  <a:srgbClr val="E24429"/>
                </a:solidFill>
                <a:latin typeface="SimSun"/>
                <a:cs typeface="SimSun"/>
              </a:rPr>
              <a:t>未通過最低錄取標準</a:t>
            </a:r>
            <a:r>
              <a:rPr sz="3600" dirty="0">
                <a:latin typeface="SimSun"/>
                <a:cs typeface="SimSun"/>
              </a:rPr>
              <a:t>或</a:t>
            </a:r>
            <a:r>
              <a:rPr sz="3600" dirty="0">
                <a:solidFill>
                  <a:srgbClr val="E24429"/>
                </a:solidFill>
                <a:latin typeface="SimSun"/>
                <a:cs typeface="SimSun"/>
              </a:rPr>
              <a:t>不符各校系科組所列入學條件</a:t>
            </a:r>
            <a:r>
              <a:rPr sz="3600" spc="-25" dirty="0">
                <a:latin typeface="SimSun"/>
                <a:cs typeface="SimSun"/>
              </a:rPr>
              <a:t>者，	</a:t>
            </a:r>
            <a:r>
              <a:rPr sz="3600" spc="-15" dirty="0">
                <a:latin typeface="SimSun"/>
                <a:cs typeface="SimSun"/>
              </a:rPr>
              <a:t>雖有名額，亦不予分發。</a:t>
            </a:r>
            <a:endParaRPr sz="3600">
              <a:latin typeface="SimSun"/>
              <a:cs typeface="SimSun"/>
            </a:endParaRPr>
          </a:p>
          <a:p>
            <a:pPr marL="12700" marR="5080" indent="450850">
              <a:lnSpc>
                <a:spcPct val="150000"/>
              </a:lnSpc>
              <a:spcBef>
                <a:spcPts val="605"/>
              </a:spcBef>
              <a:buClr>
                <a:srgbClr val="222E4A"/>
              </a:buClr>
              <a:buSzPct val="97222"/>
              <a:buFont typeface="Wingdings"/>
              <a:buChar char=""/>
              <a:tabLst>
                <a:tab pos="463550" algn="l"/>
              </a:tabLst>
            </a:pPr>
            <a:r>
              <a:rPr sz="3600" dirty="0">
                <a:latin typeface="SimSun"/>
                <a:cs typeface="SimSun"/>
              </a:rPr>
              <a:t>若有加考術科，按學科50%、術科50%加總後，按</a:t>
            </a:r>
            <a:r>
              <a:rPr sz="3600" dirty="0">
                <a:solidFill>
                  <a:srgbClr val="E24429"/>
                </a:solidFill>
                <a:latin typeface="SimSun"/>
                <a:cs typeface="SimSun"/>
              </a:rPr>
              <a:t>成績高低</a:t>
            </a:r>
            <a:r>
              <a:rPr sz="3600" dirty="0">
                <a:latin typeface="SimSun"/>
                <a:cs typeface="SimSun"/>
              </a:rPr>
              <a:t>及</a:t>
            </a:r>
            <a:r>
              <a:rPr sz="3600" spc="-25" dirty="0">
                <a:solidFill>
                  <a:srgbClr val="E24429"/>
                </a:solidFill>
                <a:latin typeface="SimSun"/>
                <a:cs typeface="SimSun"/>
              </a:rPr>
              <a:t>志願</a:t>
            </a:r>
            <a:r>
              <a:rPr sz="3600" dirty="0">
                <a:solidFill>
                  <a:srgbClr val="E24429"/>
                </a:solidFill>
                <a:latin typeface="SimSun"/>
                <a:cs typeface="SimSun"/>
              </a:rPr>
              <a:t>序</a:t>
            </a:r>
            <a:r>
              <a:rPr sz="3600" spc="-20" dirty="0">
                <a:latin typeface="SimSun"/>
                <a:cs typeface="SimSun"/>
              </a:rPr>
              <a:t>分發。</a:t>
            </a:r>
            <a:endParaRPr sz="3600">
              <a:latin typeface="SimSun"/>
              <a:cs typeface="SimSun"/>
            </a:endParaRPr>
          </a:p>
          <a:p>
            <a:pPr marL="463550" indent="-450850">
              <a:lnSpc>
                <a:spcPct val="100000"/>
              </a:lnSpc>
              <a:spcBef>
                <a:spcPts val="2770"/>
              </a:spcBef>
              <a:buClr>
                <a:srgbClr val="222E4A"/>
              </a:buClr>
              <a:buSzPct val="97222"/>
              <a:buFont typeface="Wingdings"/>
              <a:buChar char=""/>
              <a:tabLst>
                <a:tab pos="463550" algn="l"/>
              </a:tabLst>
            </a:pPr>
            <a:r>
              <a:rPr sz="3600" spc="-5" dirty="0">
                <a:latin typeface="SimSun"/>
                <a:cs typeface="SimSun"/>
              </a:rPr>
              <a:t>總分相同時，成績採計之科目順序：</a:t>
            </a:r>
            <a:endParaRPr sz="3600">
              <a:latin typeface="SimSun"/>
              <a:cs typeface="SimSun"/>
            </a:endParaRPr>
          </a:p>
          <a:p>
            <a:pPr marL="469900">
              <a:lnSpc>
                <a:spcPct val="100000"/>
              </a:lnSpc>
              <a:spcBef>
                <a:spcPts val="2185"/>
              </a:spcBef>
            </a:pPr>
            <a:r>
              <a:rPr sz="3600" spc="-15" dirty="0">
                <a:solidFill>
                  <a:srgbClr val="E24429"/>
                </a:solidFill>
                <a:latin typeface="SimSun"/>
                <a:cs typeface="SimSun"/>
              </a:rPr>
              <a:t>四技二專組：專業(一)→專業(二)→國文→英文→數學</a:t>
            </a:r>
            <a:endParaRPr sz="3600">
              <a:latin typeface="SimSun"/>
              <a:cs typeface="SimSu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309372"/>
            <a:ext cx="7976870" cy="1371600"/>
          </a:xfrm>
          <a:prstGeom prst="rect">
            <a:avLst/>
          </a:prstGeom>
          <a:solidFill>
            <a:srgbClr val="FFE26C"/>
          </a:solidFill>
        </p:spPr>
        <p:txBody>
          <a:bodyPr vert="horz" wrap="square" lIns="0" tIns="0" rIns="0" bIns="0" rtlCol="0">
            <a:spAutoFit/>
          </a:bodyPr>
          <a:lstStyle/>
          <a:p>
            <a:pPr marL="829310">
              <a:lnSpc>
                <a:spcPts val="9765"/>
              </a:lnSpc>
            </a:pPr>
            <a:r>
              <a:rPr sz="8800" spc="-90" dirty="0">
                <a:solidFill>
                  <a:srgbClr val="548ED4"/>
                </a:solidFill>
              </a:rPr>
              <a:t>統一分發原則</a:t>
            </a:r>
            <a:endParaRPr sz="8800"/>
          </a:p>
        </p:txBody>
      </p:sp>
      <p:grpSp>
        <p:nvGrpSpPr>
          <p:cNvPr id="5" name="object 5"/>
          <p:cNvGrpSpPr/>
          <p:nvPr/>
        </p:nvGrpSpPr>
        <p:grpSpPr>
          <a:xfrm>
            <a:off x="13434060" y="4073144"/>
            <a:ext cx="4367530" cy="6047740"/>
            <a:chOff x="13434060" y="4073144"/>
            <a:chExt cx="4367530" cy="60477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34060" y="5907023"/>
              <a:ext cx="3782567" cy="42138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47799" y="4073144"/>
              <a:ext cx="3153537" cy="26353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96740" y="2790444"/>
            <a:ext cx="12915900" cy="6262370"/>
            <a:chOff x="4396740" y="2790444"/>
            <a:chExt cx="12915900" cy="6262370"/>
          </a:xfrm>
        </p:grpSpPr>
        <p:sp>
          <p:nvSpPr>
            <p:cNvPr id="3" name="object 3"/>
            <p:cNvSpPr/>
            <p:nvPr/>
          </p:nvSpPr>
          <p:spPr>
            <a:xfrm>
              <a:off x="4430268" y="2823972"/>
              <a:ext cx="12849225" cy="6195060"/>
            </a:xfrm>
            <a:custGeom>
              <a:avLst/>
              <a:gdLst/>
              <a:ahLst/>
              <a:cxnLst/>
              <a:rect l="l" t="t" r="r" b="b"/>
              <a:pathLst>
                <a:path w="12849225" h="6195059">
                  <a:moveTo>
                    <a:pt x="11816334" y="0"/>
                  </a:moveTo>
                  <a:lnTo>
                    <a:pt x="1032510" y="0"/>
                  </a:lnTo>
                  <a:lnTo>
                    <a:pt x="983905" y="1123"/>
                  </a:lnTo>
                  <a:lnTo>
                    <a:pt x="935879" y="4462"/>
                  </a:lnTo>
                  <a:lnTo>
                    <a:pt x="888481" y="9965"/>
                  </a:lnTo>
                  <a:lnTo>
                    <a:pt x="841761" y="17584"/>
                  </a:lnTo>
                  <a:lnTo>
                    <a:pt x="795767" y="27269"/>
                  </a:lnTo>
                  <a:lnTo>
                    <a:pt x="750551" y="38971"/>
                  </a:lnTo>
                  <a:lnTo>
                    <a:pt x="706160" y="52638"/>
                  </a:lnTo>
                  <a:lnTo>
                    <a:pt x="662645" y="68224"/>
                  </a:lnTo>
                  <a:lnTo>
                    <a:pt x="620056" y="85676"/>
                  </a:lnTo>
                  <a:lnTo>
                    <a:pt x="578442" y="104947"/>
                  </a:lnTo>
                  <a:lnTo>
                    <a:pt x="537852" y="125986"/>
                  </a:lnTo>
                  <a:lnTo>
                    <a:pt x="498337" y="148743"/>
                  </a:lnTo>
                  <a:lnTo>
                    <a:pt x="459945" y="173170"/>
                  </a:lnTo>
                  <a:lnTo>
                    <a:pt x="422727" y="199217"/>
                  </a:lnTo>
                  <a:lnTo>
                    <a:pt x="386731" y="226833"/>
                  </a:lnTo>
                  <a:lnTo>
                    <a:pt x="352008" y="255970"/>
                  </a:lnTo>
                  <a:lnTo>
                    <a:pt x="318607" y="286578"/>
                  </a:lnTo>
                  <a:lnTo>
                    <a:pt x="286578" y="318607"/>
                  </a:lnTo>
                  <a:lnTo>
                    <a:pt x="255970" y="352008"/>
                  </a:lnTo>
                  <a:lnTo>
                    <a:pt x="226833" y="386731"/>
                  </a:lnTo>
                  <a:lnTo>
                    <a:pt x="199217" y="422727"/>
                  </a:lnTo>
                  <a:lnTo>
                    <a:pt x="173170" y="459945"/>
                  </a:lnTo>
                  <a:lnTo>
                    <a:pt x="148743" y="498337"/>
                  </a:lnTo>
                  <a:lnTo>
                    <a:pt x="125986" y="537852"/>
                  </a:lnTo>
                  <a:lnTo>
                    <a:pt x="104947" y="578442"/>
                  </a:lnTo>
                  <a:lnTo>
                    <a:pt x="85676" y="620056"/>
                  </a:lnTo>
                  <a:lnTo>
                    <a:pt x="68224" y="662645"/>
                  </a:lnTo>
                  <a:lnTo>
                    <a:pt x="52638" y="706160"/>
                  </a:lnTo>
                  <a:lnTo>
                    <a:pt x="38971" y="750551"/>
                  </a:lnTo>
                  <a:lnTo>
                    <a:pt x="27269" y="795767"/>
                  </a:lnTo>
                  <a:lnTo>
                    <a:pt x="17584" y="841761"/>
                  </a:lnTo>
                  <a:lnTo>
                    <a:pt x="9965" y="888481"/>
                  </a:lnTo>
                  <a:lnTo>
                    <a:pt x="4462" y="935879"/>
                  </a:lnTo>
                  <a:lnTo>
                    <a:pt x="1123" y="983905"/>
                  </a:lnTo>
                  <a:lnTo>
                    <a:pt x="0" y="1032510"/>
                  </a:lnTo>
                  <a:lnTo>
                    <a:pt x="0" y="6195059"/>
                  </a:lnTo>
                  <a:lnTo>
                    <a:pt x="12848844" y="6195059"/>
                  </a:lnTo>
                  <a:lnTo>
                    <a:pt x="12848844" y="1032510"/>
                  </a:lnTo>
                  <a:lnTo>
                    <a:pt x="12847720" y="983905"/>
                  </a:lnTo>
                  <a:lnTo>
                    <a:pt x="12844381" y="935879"/>
                  </a:lnTo>
                  <a:lnTo>
                    <a:pt x="12838878" y="888481"/>
                  </a:lnTo>
                  <a:lnTo>
                    <a:pt x="12831259" y="841761"/>
                  </a:lnTo>
                  <a:lnTo>
                    <a:pt x="12821574" y="795767"/>
                  </a:lnTo>
                  <a:lnTo>
                    <a:pt x="12809872" y="750551"/>
                  </a:lnTo>
                  <a:lnTo>
                    <a:pt x="12796205" y="706160"/>
                  </a:lnTo>
                  <a:lnTo>
                    <a:pt x="12780619" y="662645"/>
                  </a:lnTo>
                  <a:lnTo>
                    <a:pt x="12763167" y="620056"/>
                  </a:lnTo>
                  <a:lnTo>
                    <a:pt x="12743896" y="578442"/>
                  </a:lnTo>
                  <a:lnTo>
                    <a:pt x="12722857" y="537852"/>
                  </a:lnTo>
                  <a:lnTo>
                    <a:pt x="12700100" y="498337"/>
                  </a:lnTo>
                  <a:lnTo>
                    <a:pt x="12675673" y="459945"/>
                  </a:lnTo>
                  <a:lnTo>
                    <a:pt x="12649626" y="422727"/>
                  </a:lnTo>
                  <a:lnTo>
                    <a:pt x="12622010" y="386731"/>
                  </a:lnTo>
                  <a:lnTo>
                    <a:pt x="12592873" y="352008"/>
                  </a:lnTo>
                  <a:lnTo>
                    <a:pt x="12562265" y="318607"/>
                  </a:lnTo>
                  <a:lnTo>
                    <a:pt x="12530236" y="286578"/>
                  </a:lnTo>
                  <a:lnTo>
                    <a:pt x="12496835" y="255970"/>
                  </a:lnTo>
                  <a:lnTo>
                    <a:pt x="12462112" y="226833"/>
                  </a:lnTo>
                  <a:lnTo>
                    <a:pt x="12426116" y="199217"/>
                  </a:lnTo>
                  <a:lnTo>
                    <a:pt x="12388898" y="173170"/>
                  </a:lnTo>
                  <a:lnTo>
                    <a:pt x="12350506" y="148743"/>
                  </a:lnTo>
                  <a:lnTo>
                    <a:pt x="12310991" y="125986"/>
                  </a:lnTo>
                  <a:lnTo>
                    <a:pt x="12270401" y="104947"/>
                  </a:lnTo>
                  <a:lnTo>
                    <a:pt x="12228787" y="85676"/>
                  </a:lnTo>
                  <a:lnTo>
                    <a:pt x="12186198" y="68224"/>
                  </a:lnTo>
                  <a:lnTo>
                    <a:pt x="12142683" y="52638"/>
                  </a:lnTo>
                  <a:lnTo>
                    <a:pt x="12098292" y="38971"/>
                  </a:lnTo>
                  <a:lnTo>
                    <a:pt x="12053076" y="27269"/>
                  </a:lnTo>
                  <a:lnTo>
                    <a:pt x="12007082" y="17584"/>
                  </a:lnTo>
                  <a:lnTo>
                    <a:pt x="11960362" y="9965"/>
                  </a:lnTo>
                  <a:lnTo>
                    <a:pt x="11912964" y="4462"/>
                  </a:lnTo>
                  <a:lnTo>
                    <a:pt x="11864938" y="1123"/>
                  </a:lnTo>
                  <a:lnTo>
                    <a:pt x="11816334" y="0"/>
                  </a:lnTo>
                  <a:close/>
                </a:path>
              </a:pathLst>
            </a:custGeom>
            <a:solidFill>
              <a:srgbClr val="F8F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30268" y="2823972"/>
              <a:ext cx="12849225" cy="6195060"/>
            </a:xfrm>
            <a:custGeom>
              <a:avLst/>
              <a:gdLst/>
              <a:ahLst/>
              <a:cxnLst/>
              <a:rect l="l" t="t" r="r" b="b"/>
              <a:pathLst>
                <a:path w="12849225" h="6195059">
                  <a:moveTo>
                    <a:pt x="1032510" y="0"/>
                  </a:moveTo>
                  <a:lnTo>
                    <a:pt x="11816334" y="0"/>
                  </a:lnTo>
                  <a:lnTo>
                    <a:pt x="11864938" y="1123"/>
                  </a:lnTo>
                  <a:lnTo>
                    <a:pt x="11912964" y="4462"/>
                  </a:lnTo>
                  <a:lnTo>
                    <a:pt x="11960362" y="9965"/>
                  </a:lnTo>
                  <a:lnTo>
                    <a:pt x="12007082" y="17584"/>
                  </a:lnTo>
                  <a:lnTo>
                    <a:pt x="12053076" y="27269"/>
                  </a:lnTo>
                  <a:lnTo>
                    <a:pt x="12098292" y="38971"/>
                  </a:lnTo>
                  <a:lnTo>
                    <a:pt x="12142683" y="52638"/>
                  </a:lnTo>
                  <a:lnTo>
                    <a:pt x="12186198" y="68224"/>
                  </a:lnTo>
                  <a:lnTo>
                    <a:pt x="12228787" y="85676"/>
                  </a:lnTo>
                  <a:lnTo>
                    <a:pt x="12270401" y="104947"/>
                  </a:lnTo>
                  <a:lnTo>
                    <a:pt x="12310991" y="125986"/>
                  </a:lnTo>
                  <a:lnTo>
                    <a:pt x="12350506" y="148743"/>
                  </a:lnTo>
                  <a:lnTo>
                    <a:pt x="12388898" y="173170"/>
                  </a:lnTo>
                  <a:lnTo>
                    <a:pt x="12426116" y="199217"/>
                  </a:lnTo>
                  <a:lnTo>
                    <a:pt x="12462112" y="226833"/>
                  </a:lnTo>
                  <a:lnTo>
                    <a:pt x="12496835" y="255970"/>
                  </a:lnTo>
                  <a:lnTo>
                    <a:pt x="12530236" y="286578"/>
                  </a:lnTo>
                  <a:lnTo>
                    <a:pt x="12562265" y="318607"/>
                  </a:lnTo>
                  <a:lnTo>
                    <a:pt x="12592873" y="352008"/>
                  </a:lnTo>
                  <a:lnTo>
                    <a:pt x="12622010" y="386731"/>
                  </a:lnTo>
                  <a:lnTo>
                    <a:pt x="12649626" y="422727"/>
                  </a:lnTo>
                  <a:lnTo>
                    <a:pt x="12675673" y="459945"/>
                  </a:lnTo>
                  <a:lnTo>
                    <a:pt x="12700100" y="498337"/>
                  </a:lnTo>
                  <a:lnTo>
                    <a:pt x="12722857" y="537852"/>
                  </a:lnTo>
                  <a:lnTo>
                    <a:pt x="12743896" y="578442"/>
                  </a:lnTo>
                  <a:lnTo>
                    <a:pt x="12763167" y="620056"/>
                  </a:lnTo>
                  <a:lnTo>
                    <a:pt x="12780619" y="662645"/>
                  </a:lnTo>
                  <a:lnTo>
                    <a:pt x="12796205" y="706160"/>
                  </a:lnTo>
                  <a:lnTo>
                    <a:pt x="12809872" y="750551"/>
                  </a:lnTo>
                  <a:lnTo>
                    <a:pt x="12821574" y="795767"/>
                  </a:lnTo>
                  <a:lnTo>
                    <a:pt x="12831259" y="841761"/>
                  </a:lnTo>
                  <a:lnTo>
                    <a:pt x="12838878" y="888481"/>
                  </a:lnTo>
                  <a:lnTo>
                    <a:pt x="12844381" y="935879"/>
                  </a:lnTo>
                  <a:lnTo>
                    <a:pt x="12847720" y="983905"/>
                  </a:lnTo>
                  <a:lnTo>
                    <a:pt x="12848844" y="1032510"/>
                  </a:lnTo>
                  <a:lnTo>
                    <a:pt x="12848844" y="6195059"/>
                  </a:lnTo>
                  <a:lnTo>
                    <a:pt x="0" y="6195059"/>
                  </a:lnTo>
                  <a:lnTo>
                    <a:pt x="0" y="1032510"/>
                  </a:lnTo>
                  <a:lnTo>
                    <a:pt x="1123" y="983905"/>
                  </a:lnTo>
                  <a:lnTo>
                    <a:pt x="4462" y="935879"/>
                  </a:lnTo>
                  <a:lnTo>
                    <a:pt x="9965" y="888481"/>
                  </a:lnTo>
                  <a:lnTo>
                    <a:pt x="17584" y="841761"/>
                  </a:lnTo>
                  <a:lnTo>
                    <a:pt x="27269" y="795767"/>
                  </a:lnTo>
                  <a:lnTo>
                    <a:pt x="38971" y="750551"/>
                  </a:lnTo>
                  <a:lnTo>
                    <a:pt x="52638" y="706160"/>
                  </a:lnTo>
                  <a:lnTo>
                    <a:pt x="68224" y="662645"/>
                  </a:lnTo>
                  <a:lnTo>
                    <a:pt x="85676" y="620056"/>
                  </a:lnTo>
                  <a:lnTo>
                    <a:pt x="104947" y="578442"/>
                  </a:lnTo>
                  <a:lnTo>
                    <a:pt x="125986" y="537852"/>
                  </a:lnTo>
                  <a:lnTo>
                    <a:pt x="148743" y="498337"/>
                  </a:lnTo>
                  <a:lnTo>
                    <a:pt x="173170" y="459945"/>
                  </a:lnTo>
                  <a:lnTo>
                    <a:pt x="199217" y="422727"/>
                  </a:lnTo>
                  <a:lnTo>
                    <a:pt x="226833" y="386731"/>
                  </a:lnTo>
                  <a:lnTo>
                    <a:pt x="255970" y="352008"/>
                  </a:lnTo>
                  <a:lnTo>
                    <a:pt x="286578" y="318607"/>
                  </a:lnTo>
                  <a:lnTo>
                    <a:pt x="318607" y="286578"/>
                  </a:lnTo>
                  <a:lnTo>
                    <a:pt x="352008" y="255970"/>
                  </a:lnTo>
                  <a:lnTo>
                    <a:pt x="386731" y="226833"/>
                  </a:lnTo>
                  <a:lnTo>
                    <a:pt x="422727" y="199217"/>
                  </a:lnTo>
                  <a:lnTo>
                    <a:pt x="459945" y="173170"/>
                  </a:lnTo>
                  <a:lnTo>
                    <a:pt x="498337" y="148743"/>
                  </a:lnTo>
                  <a:lnTo>
                    <a:pt x="537852" y="125986"/>
                  </a:lnTo>
                  <a:lnTo>
                    <a:pt x="578442" y="104947"/>
                  </a:lnTo>
                  <a:lnTo>
                    <a:pt x="620056" y="85676"/>
                  </a:lnTo>
                  <a:lnTo>
                    <a:pt x="662645" y="68224"/>
                  </a:lnTo>
                  <a:lnTo>
                    <a:pt x="706160" y="52638"/>
                  </a:lnTo>
                  <a:lnTo>
                    <a:pt x="750551" y="38971"/>
                  </a:lnTo>
                  <a:lnTo>
                    <a:pt x="795767" y="27269"/>
                  </a:lnTo>
                  <a:lnTo>
                    <a:pt x="841761" y="17584"/>
                  </a:lnTo>
                  <a:lnTo>
                    <a:pt x="888481" y="9965"/>
                  </a:lnTo>
                  <a:lnTo>
                    <a:pt x="935879" y="4462"/>
                  </a:lnTo>
                  <a:lnTo>
                    <a:pt x="983905" y="1123"/>
                  </a:lnTo>
                  <a:lnTo>
                    <a:pt x="1032510" y="0"/>
                  </a:lnTo>
                  <a:close/>
                </a:path>
              </a:pathLst>
            </a:custGeom>
            <a:ln w="67055">
              <a:solidFill>
                <a:srgbClr val="375F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0043" y="0"/>
            <a:ext cx="5463540" cy="257403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7011" y="458597"/>
            <a:ext cx="5866765" cy="177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0" spc="-100" dirty="0">
                <a:solidFill>
                  <a:srgbClr val="548ED4"/>
                </a:solidFill>
              </a:rPr>
              <a:t>錄取結果</a:t>
            </a:r>
            <a:endParaRPr sz="11500"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350" indent="-342900">
              <a:lnSpc>
                <a:spcPct val="150100"/>
              </a:lnSpc>
              <a:spcBef>
                <a:spcPts val="95"/>
              </a:spcBef>
              <a:buClr>
                <a:srgbClr val="000000"/>
              </a:buClr>
              <a:buFont typeface="Arial MT"/>
              <a:buChar char="•"/>
              <a:tabLst>
                <a:tab pos="355600" algn="l"/>
              </a:tabLst>
            </a:pPr>
            <a:r>
              <a:rPr dirty="0">
                <a:solidFill>
                  <a:srgbClr val="C00000"/>
                </a:solidFill>
              </a:rPr>
              <a:t>11</a:t>
            </a:r>
            <a:r>
              <a:rPr lang="en-US" altLang="zh-TW" dirty="0">
                <a:solidFill>
                  <a:srgbClr val="C00000"/>
                </a:solidFill>
              </a:rPr>
              <a:t>5</a:t>
            </a:r>
            <a:r>
              <a:rPr dirty="0">
                <a:solidFill>
                  <a:srgbClr val="C00000"/>
                </a:solidFill>
              </a:rPr>
              <a:t>/06/1</a:t>
            </a:r>
            <a:r>
              <a:rPr lang="en-US" altLang="zh-TW" dirty="0">
                <a:solidFill>
                  <a:srgbClr val="C00000"/>
                </a:solidFill>
              </a:rPr>
              <a:t>1</a:t>
            </a:r>
            <a:r>
              <a:rPr dirty="0">
                <a:solidFill>
                  <a:srgbClr val="C00000"/>
                </a:solidFill>
              </a:rPr>
              <a:t>(四)10：00</a:t>
            </a:r>
            <a:r>
              <a:rPr dirty="0"/>
              <a:t>公告於「114</a:t>
            </a:r>
            <a:r>
              <a:rPr spc="-20" dirty="0"/>
              <a:t>學年度</a:t>
            </a:r>
            <a:r>
              <a:rPr spc="-5" dirty="0"/>
              <a:t>身心障礙學生升學大專院校甄試」網站</a:t>
            </a:r>
          </a:p>
          <a:p>
            <a:pPr marL="355600" marR="5080" indent="-342900">
              <a:lnSpc>
                <a:spcPct val="150000"/>
              </a:lnSpc>
              <a:spcBef>
                <a:spcPts val="1155"/>
              </a:spcBef>
              <a:buClr>
                <a:srgbClr val="000000"/>
              </a:buClr>
              <a:buFont typeface="Arial MT"/>
              <a:buChar char="•"/>
              <a:tabLst>
                <a:tab pos="355600" algn="l"/>
              </a:tabLst>
            </a:pPr>
            <a:r>
              <a:rPr spc="-10" dirty="0"/>
              <a:t>當天同時錄取學校會寄發</a:t>
            </a:r>
            <a:r>
              <a:rPr spc="-10" dirty="0">
                <a:solidFill>
                  <a:srgbClr val="C00000"/>
                </a:solidFill>
              </a:rPr>
              <a:t>「錄取通知書」</a:t>
            </a:r>
            <a:r>
              <a:rPr spc="-50" dirty="0">
                <a:solidFill>
                  <a:srgbClr val="C00000"/>
                </a:solidFill>
              </a:rPr>
              <a:t> </a:t>
            </a:r>
            <a:r>
              <a:rPr dirty="0"/>
              <a:t>(11</a:t>
            </a:r>
            <a:r>
              <a:rPr lang="en-US" altLang="zh-TW" dirty="0"/>
              <a:t>5</a:t>
            </a:r>
            <a:r>
              <a:rPr dirty="0"/>
              <a:t>/06/18</a:t>
            </a:r>
            <a:r>
              <a:rPr spc="-10" dirty="0"/>
              <a:t>前尚未收到，洽錄取學校)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48676" y="-67331"/>
            <a:ext cx="408559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5430" marR="5080" indent="-253365">
              <a:lnSpc>
                <a:spcPct val="150000"/>
              </a:lnSpc>
              <a:spcBef>
                <a:spcPts val="105"/>
              </a:spcBef>
            </a:pPr>
            <a:r>
              <a:rPr sz="4000" spc="-50" dirty="0">
                <a:latin typeface="Microsoft JhengHei"/>
                <a:cs typeface="Microsoft JhengHei"/>
              </a:rPr>
              <a:t>通知書會寄到家裡</a:t>
            </a:r>
            <a:r>
              <a:rPr sz="4000" spc="-40" dirty="0">
                <a:latin typeface="Microsoft JhengHei"/>
                <a:cs typeface="Microsoft JhengHei"/>
              </a:rPr>
              <a:t>注意</a:t>
            </a:r>
            <a:r>
              <a:rPr sz="4000" spc="-40" dirty="0">
                <a:solidFill>
                  <a:srgbClr val="C00000"/>
                </a:solidFill>
                <a:latin typeface="Microsoft JhengHei"/>
                <a:cs typeface="Microsoft JhengHei"/>
              </a:rPr>
              <a:t>掛號</a:t>
            </a:r>
            <a:r>
              <a:rPr sz="4000" spc="-45" dirty="0">
                <a:latin typeface="Microsoft JhengHei"/>
                <a:cs typeface="Microsoft JhengHei"/>
              </a:rPr>
              <a:t>郵件！</a:t>
            </a:r>
            <a:endParaRPr sz="4000">
              <a:latin typeface="Microsoft JhengHei"/>
              <a:cs typeface="Microsoft JhengHe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563" y="3653028"/>
            <a:ext cx="4535424" cy="45354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79704" y="1738883"/>
            <a:ext cx="16992600" cy="8121650"/>
            <a:chOff x="679704" y="1738883"/>
            <a:chExt cx="16992600" cy="8121650"/>
          </a:xfrm>
        </p:grpSpPr>
        <p:sp>
          <p:nvSpPr>
            <p:cNvPr id="4" name="object 4"/>
            <p:cNvSpPr/>
            <p:nvPr/>
          </p:nvSpPr>
          <p:spPr>
            <a:xfrm>
              <a:off x="717804" y="1776983"/>
              <a:ext cx="16916400" cy="8045450"/>
            </a:xfrm>
            <a:custGeom>
              <a:avLst/>
              <a:gdLst/>
              <a:ahLst/>
              <a:cxnLst/>
              <a:rect l="l" t="t" r="r" b="b"/>
              <a:pathLst>
                <a:path w="16916400" h="8045450">
                  <a:moveTo>
                    <a:pt x="15575534" y="0"/>
                  </a:moveTo>
                  <a:lnTo>
                    <a:pt x="1340865" y="0"/>
                  </a:lnTo>
                  <a:lnTo>
                    <a:pt x="1292773" y="846"/>
                  </a:lnTo>
                  <a:lnTo>
                    <a:pt x="1245107" y="3366"/>
                  </a:lnTo>
                  <a:lnTo>
                    <a:pt x="1197895" y="7532"/>
                  </a:lnTo>
                  <a:lnTo>
                    <a:pt x="1151165" y="13315"/>
                  </a:lnTo>
                  <a:lnTo>
                    <a:pt x="1104947" y="20687"/>
                  </a:lnTo>
                  <a:lnTo>
                    <a:pt x="1059267" y="29619"/>
                  </a:lnTo>
                  <a:lnTo>
                    <a:pt x="1014156" y="40083"/>
                  </a:lnTo>
                  <a:lnTo>
                    <a:pt x="969641" y="52051"/>
                  </a:lnTo>
                  <a:lnTo>
                    <a:pt x="925750" y="65495"/>
                  </a:lnTo>
                  <a:lnTo>
                    <a:pt x="882512" y="80385"/>
                  </a:lnTo>
                  <a:lnTo>
                    <a:pt x="839955" y="96694"/>
                  </a:lnTo>
                  <a:lnTo>
                    <a:pt x="798108" y="114393"/>
                  </a:lnTo>
                  <a:lnTo>
                    <a:pt x="756999" y="133455"/>
                  </a:lnTo>
                  <a:lnTo>
                    <a:pt x="716656" y="153849"/>
                  </a:lnTo>
                  <a:lnTo>
                    <a:pt x="677107" y="175549"/>
                  </a:lnTo>
                  <a:lnTo>
                    <a:pt x="638382" y="198526"/>
                  </a:lnTo>
                  <a:lnTo>
                    <a:pt x="600508" y="222751"/>
                  </a:lnTo>
                  <a:lnTo>
                    <a:pt x="563514" y="248196"/>
                  </a:lnTo>
                  <a:lnTo>
                    <a:pt x="527428" y="274833"/>
                  </a:lnTo>
                  <a:lnTo>
                    <a:pt x="492278" y="302634"/>
                  </a:lnTo>
                  <a:lnTo>
                    <a:pt x="458093" y="331569"/>
                  </a:lnTo>
                  <a:lnTo>
                    <a:pt x="424901" y="361611"/>
                  </a:lnTo>
                  <a:lnTo>
                    <a:pt x="392731" y="392731"/>
                  </a:lnTo>
                  <a:lnTo>
                    <a:pt x="361611" y="424901"/>
                  </a:lnTo>
                  <a:lnTo>
                    <a:pt x="331569" y="458093"/>
                  </a:lnTo>
                  <a:lnTo>
                    <a:pt x="302634" y="492278"/>
                  </a:lnTo>
                  <a:lnTo>
                    <a:pt x="274833" y="527428"/>
                  </a:lnTo>
                  <a:lnTo>
                    <a:pt x="248196" y="563514"/>
                  </a:lnTo>
                  <a:lnTo>
                    <a:pt x="222751" y="600508"/>
                  </a:lnTo>
                  <a:lnTo>
                    <a:pt x="198526" y="638382"/>
                  </a:lnTo>
                  <a:lnTo>
                    <a:pt x="175549" y="677107"/>
                  </a:lnTo>
                  <a:lnTo>
                    <a:pt x="153849" y="716656"/>
                  </a:lnTo>
                  <a:lnTo>
                    <a:pt x="133455" y="756999"/>
                  </a:lnTo>
                  <a:lnTo>
                    <a:pt x="114393" y="798108"/>
                  </a:lnTo>
                  <a:lnTo>
                    <a:pt x="96694" y="839955"/>
                  </a:lnTo>
                  <a:lnTo>
                    <a:pt x="80385" y="882512"/>
                  </a:lnTo>
                  <a:lnTo>
                    <a:pt x="65495" y="925750"/>
                  </a:lnTo>
                  <a:lnTo>
                    <a:pt x="52051" y="969641"/>
                  </a:lnTo>
                  <a:lnTo>
                    <a:pt x="40083" y="1014156"/>
                  </a:lnTo>
                  <a:lnTo>
                    <a:pt x="29619" y="1059267"/>
                  </a:lnTo>
                  <a:lnTo>
                    <a:pt x="20687" y="1104947"/>
                  </a:lnTo>
                  <a:lnTo>
                    <a:pt x="13315" y="1151165"/>
                  </a:lnTo>
                  <a:lnTo>
                    <a:pt x="7532" y="1197895"/>
                  </a:lnTo>
                  <a:lnTo>
                    <a:pt x="3366" y="1245107"/>
                  </a:lnTo>
                  <a:lnTo>
                    <a:pt x="846" y="1292773"/>
                  </a:lnTo>
                  <a:lnTo>
                    <a:pt x="0" y="1340866"/>
                  </a:lnTo>
                  <a:lnTo>
                    <a:pt x="0" y="8045196"/>
                  </a:lnTo>
                  <a:lnTo>
                    <a:pt x="16916400" y="8045196"/>
                  </a:lnTo>
                  <a:lnTo>
                    <a:pt x="16916400" y="1340866"/>
                  </a:lnTo>
                  <a:lnTo>
                    <a:pt x="16915553" y="1292773"/>
                  </a:lnTo>
                  <a:lnTo>
                    <a:pt x="16913033" y="1245107"/>
                  </a:lnTo>
                  <a:lnTo>
                    <a:pt x="16908867" y="1197895"/>
                  </a:lnTo>
                  <a:lnTo>
                    <a:pt x="16903084" y="1151165"/>
                  </a:lnTo>
                  <a:lnTo>
                    <a:pt x="16895712" y="1104947"/>
                  </a:lnTo>
                  <a:lnTo>
                    <a:pt x="16886780" y="1059267"/>
                  </a:lnTo>
                  <a:lnTo>
                    <a:pt x="16876316" y="1014156"/>
                  </a:lnTo>
                  <a:lnTo>
                    <a:pt x="16864348" y="969641"/>
                  </a:lnTo>
                  <a:lnTo>
                    <a:pt x="16850904" y="925750"/>
                  </a:lnTo>
                  <a:lnTo>
                    <a:pt x="16836014" y="882512"/>
                  </a:lnTo>
                  <a:lnTo>
                    <a:pt x="16819705" y="839955"/>
                  </a:lnTo>
                  <a:lnTo>
                    <a:pt x="16802006" y="798108"/>
                  </a:lnTo>
                  <a:lnTo>
                    <a:pt x="16782944" y="756999"/>
                  </a:lnTo>
                  <a:lnTo>
                    <a:pt x="16762550" y="716656"/>
                  </a:lnTo>
                  <a:lnTo>
                    <a:pt x="16740850" y="677107"/>
                  </a:lnTo>
                  <a:lnTo>
                    <a:pt x="16717873" y="638382"/>
                  </a:lnTo>
                  <a:lnTo>
                    <a:pt x="16693648" y="600508"/>
                  </a:lnTo>
                  <a:lnTo>
                    <a:pt x="16668203" y="563514"/>
                  </a:lnTo>
                  <a:lnTo>
                    <a:pt x="16641566" y="527428"/>
                  </a:lnTo>
                  <a:lnTo>
                    <a:pt x="16613765" y="492278"/>
                  </a:lnTo>
                  <a:lnTo>
                    <a:pt x="16584830" y="458093"/>
                  </a:lnTo>
                  <a:lnTo>
                    <a:pt x="16554788" y="424901"/>
                  </a:lnTo>
                  <a:lnTo>
                    <a:pt x="16523668" y="392731"/>
                  </a:lnTo>
                  <a:lnTo>
                    <a:pt x="16491498" y="361611"/>
                  </a:lnTo>
                  <a:lnTo>
                    <a:pt x="16458306" y="331569"/>
                  </a:lnTo>
                  <a:lnTo>
                    <a:pt x="16424121" y="302634"/>
                  </a:lnTo>
                  <a:lnTo>
                    <a:pt x="16388971" y="274833"/>
                  </a:lnTo>
                  <a:lnTo>
                    <a:pt x="16352885" y="248196"/>
                  </a:lnTo>
                  <a:lnTo>
                    <a:pt x="16315891" y="222751"/>
                  </a:lnTo>
                  <a:lnTo>
                    <a:pt x="16278017" y="198526"/>
                  </a:lnTo>
                  <a:lnTo>
                    <a:pt x="16239292" y="175549"/>
                  </a:lnTo>
                  <a:lnTo>
                    <a:pt x="16199743" y="153849"/>
                  </a:lnTo>
                  <a:lnTo>
                    <a:pt x="16159400" y="133455"/>
                  </a:lnTo>
                  <a:lnTo>
                    <a:pt x="16118291" y="114393"/>
                  </a:lnTo>
                  <a:lnTo>
                    <a:pt x="16076444" y="96694"/>
                  </a:lnTo>
                  <a:lnTo>
                    <a:pt x="16033887" y="80385"/>
                  </a:lnTo>
                  <a:lnTo>
                    <a:pt x="15990649" y="65495"/>
                  </a:lnTo>
                  <a:lnTo>
                    <a:pt x="15946758" y="52051"/>
                  </a:lnTo>
                  <a:lnTo>
                    <a:pt x="15902243" y="40083"/>
                  </a:lnTo>
                  <a:lnTo>
                    <a:pt x="15857132" y="29619"/>
                  </a:lnTo>
                  <a:lnTo>
                    <a:pt x="15811452" y="20687"/>
                  </a:lnTo>
                  <a:lnTo>
                    <a:pt x="15765234" y="13315"/>
                  </a:lnTo>
                  <a:lnTo>
                    <a:pt x="15718504" y="7532"/>
                  </a:lnTo>
                  <a:lnTo>
                    <a:pt x="15671292" y="3366"/>
                  </a:lnTo>
                  <a:lnTo>
                    <a:pt x="15623626" y="846"/>
                  </a:lnTo>
                  <a:lnTo>
                    <a:pt x="155755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7804" y="1776983"/>
              <a:ext cx="16916400" cy="8045450"/>
            </a:xfrm>
            <a:custGeom>
              <a:avLst/>
              <a:gdLst/>
              <a:ahLst/>
              <a:cxnLst/>
              <a:rect l="l" t="t" r="r" b="b"/>
              <a:pathLst>
                <a:path w="16916400" h="8045450">
                  <a:moveTo>
                    <a:pt x="1340865" y="0"/>
                  </a:moveTo>
                  <a:lnTo>
                    <a:pt x="15575534" y="0"/>
                  </a:lnTo>
                  <a:lnTo>
                    <a:pt x="15623626" y="846"/>
                  </a:lnTo>
                  <a:lnTo>
                    <a:pt x="15671292" y="3366"/>
                  </a:lnTo>
                  <a:lnTo>
                    <a:pt x="15718504" y="7532"/>
                  </a:lnTo>
                  <a:lnTo>
                    <a:pt x="15765234" y="13315"/>
                  </a:lnTo>
                  <a:lnTo>
                    <a:pt x="15811452" y="20687"/>
                  </a:lnTo>
                  <a:lnTo>
                    <a:pt x="15857132" y="29619"/>
                  </a:lnTo>
                  <a:lnTo>
                    <a:pt x="15902243" y="40083"/>
                  </a:lnTo>
                  <a:lnTo>
                    <a:pt x="15946758" y="52051"/>
                  </a:lnTo>
                  <a:lnTo>
                    <a:pt x="15990649" y="65495"/>
                  </a:lnTo>
                  <a:lnTo>
                    <a:pt x="16033887" y="80385"/>
                  </a:lnTo>
                  <a:lnTo>
                    <a:pt x="16076444" y="96694"/>
                  </a:lnTo>
                  <a:lnTo>
                    <a:pt x="16118291" y="114393"/>
                  </a:lnTo>
                  <a:lnTo>
                    <a:pt x="16159400" y="133455"/>
                  </a:lnTo>
                  <a:lnTo>
                    <a:pt x="16199743" y="153849"/>
                  </a:lnTo>
                  <a:lnTo>
                    <a:pt x="16239292" y="175549"/>
                  </a:lnTo>
                  <a:lnTo>
                    <a:pt x="16278017" y="198526"/>
                  </a:lnTo>
                  <a:lnTo>
                    <a:pt x="16315891" y="222751"/>
                  </a:lnTo>
                  <a:lnTo>
                    <a:pt x="16352885" y="248196"/>
                  </a:lnTo>
                  <a:lnTo>
                    <a:pt x="16388971" y="274833"/>
                  </a:lnTo>
                  <a:lnTo>
                    <a:pt x="16424121" y="302634"/>
                  </a:lnTo>
                  <a:lnTo>
                    <a:pt x="16458306" y="331569"/>
                  </a:lnTo>
                  <a:lnTo>
                    <a:pt x="16491498" y="361611"/>
                  </a:lnTo>
                  <a:lnTo>
                    <a:pt x="16523668" y="392731"/>
                  </a:lnTo>
                  <a:lnTo>
                    <a:pt x="16554788" y="424901"/>
                  </a:lnTo>
                  <a:lnTo>
                    <a:pt x="16584830" y="458093"/>
                  </a:lnTo>
                  <a:lnTo>
                    <a:pt x="16613765" y="492278"/>
                  </a:lnTo>
                  <a:lnTo>
                    <a:pt x="16641566" y="527428"/>
                  </a:lnTo>
                  <a:lnTo>
                    <a:pt x="16668203" y="563514"/>
                  </a:lnTo>
                  <a:lnTo>
                    <a:pt x="16693648" y="600508"/>
                  </a:lnTo>
                  <a:lnTo>
                    <a:pt x="16717873" y="638382"/>
                  </a:lnTo>
                  <a:lnTo>
                    <a:pt x="16740850" y="677107"/>
                  </a:lnTo>
                  <a:lnTo>
                    <a:pt x="16762550" y="716656"/>
                  </a:lnTo>
                  <a:lnTo>
                    <a:pt x="16782944" y="756999"/>
                  </a:lnTo>
                  <a:lnTo>
                    <a:pt x="16802006" y="798108"/>
                  </a:lnTo>
                  <a:lnTo>
                    <a:pt x="16819705" y="839955"/>
                  </a:lnTo>
                  <a:lnTo>
                    <a:pt x="16836014" y="882512"/>
                  </a:lnTo>
                  <a:lnTo>
                    <a:pt x="16850904" y="925750"/>
                  </a:lnTo>
                  <a:lnTo>
                    <a:pt x="16864348" y="969641"/>
                  </a:lnTo>
                  <a:lnTo>
                    <a:pt x="16876316" y="1014156"/>
                  </a:lnTo>
                  <a:lnTo>
                    <a:pt x="16886780" y="1059267"/>
                  </a:lnTo>
                  <a:lnTo>
                    <a:pt x="16895712" y="1104947"/>
                  </a:lnTo>
                  <a:lnTo>
                    <a:pt x="16903084" y="1151165"/>
                  </a:lnTo>
                  <a:lnTo>
                    <a:pt x="16908867" y="1197895"/>
                  </a:lnTo>
                  <a:lnTo>
                    <a:pt x="16913033" y="1245107"/>
                  </a:lnTo>
                  <a:lnTo>
                    <a:pt x="16915553" y="1292773"/>
                  </a:lnTo>
                  <a:lnTo>
                    <a:pt x="16916400" y="1340866"/>
                  </a:lnTo>
                  <a:lnTo>
                    <a:pt x="16916400" y="8045196"/>
                  </a:lnTo>
                  <a:lnTo>
                    <a:pt x="0" y="8045196"/>
                  </a:lnTo>
                  <a:lnTo>
                    <a:pt x="0" y="1340866"/>
                  </a:lnTo>
                  <a:lnTo>
                    <a:pt x="846" y="1292773"/>
                  </a:lnTo>
                  <a:lnTo>
                    <a:pt x="3366" y="1245107"/>
                  </a:lnTo>
                  <a:lnTo>
                    <a:pt x="7532" y="1197895"/>
                  </a:lnTo>
                  <a:lnTo>
                    <a:pt x="13315" y="1151165"/>
                  </a:lnTo>
                  <a:lnTo>
                    <a:pt x="20687" y="1104947"/>
                  </a:lnTo>
                  <a:lnTo>
                    <a:pt x="29619" y="1059267"/>
                  </a:lnTo>
                  <a:lnTo>
                    <a:pt x="40083" y="1014156"/>
                  </a:lnTo>
                  <a:lnTo>
                    <a:pt x="52051" y="969641"/>
                  </a:lnTo>
                  <a:lnTo>
                    <a:pt x="65495" y="925750"/>
                  </a:lnTo>
                  <a:lnTo>
                    <a:pt x="80385" y="882512"/>
                  </a:lnTo>
                  <a:lnTo>
                    <a:pt x="96694" y="839955"/>
                  </a:lnTo>
                  <a:lnTo>
                    <a:pt x="114393" y="798108"/>
                  </a:lnTo>
                  <a:lnTo>
                    <a:pt x="133455" y="756999"/>
                  </a:lnTo>
                  <a:lnTo>
                    <a:pt x="153849" y="716656"/>
                  </a:lnTo>
                  <a:lnTo>
                    <a:pt x="175549" y="677107"/>
                  </a:lnTo>
                  <a:lnTo>
                    <a:pt x="198526" y="638382"/>
                  </a:lnTo>
                  <a:lnTo>
                    <a:pt x="222751" y="600508"/>
                  </a:lnTo>
                  <a:lnTo>
                    <a:pt x="248196" y="563514"/>
                  </a:lnTo>
                  <a:lnTo>
                    <a:pt x="274833" y="527428"/>
                  </a:lnTo>
                  <a:lnTo>
                    <a:pt x="302634" y="492278"/>
                  </a:lnTo>
                  <a:lnTo>
                    <a:pt x="331569" y="458093"/>
                  </a:lnTo>
                  <a:lnTo>
                    <a:pt x="361611" y="424901"/>
                  </a:lnTo>
                  <a:lnTo>
                    <a:pt x="392731" y="392731"/>
                  </a:lnTo>
                  <a:lnTo>
                    <a:pt x="424901" y="361611"/>
                  </a:lnTo>
                  <a:lnTo>
                    <a:pt x="458093" y="331569"/>
                  </a:lnTo>
                  <a:lnTo>
                    <a:pt x="492278" y="302634"/>
                  </a:lnTo>
                  <a:lnTo>
                    <a:pt x="527428" y="274833"/>
                  </a:lnTo>
                  <a:lnTo>
                    <a:pt x="563514" y="248196"/>
                  </a:lnTo>
                  <a:lnTo>
                    <a:pt x="600508" y="222751"/>
                  </a:lnTo>
                  <a:lnTo>
                    <a:pt x="638382" y="198526"/>
                  </a:lnTo>
                  <a:lnTo>
                    <a:pt x="677107" y="175549"/>
                  </a:lnTo>
                  <a:lnTo>
                    <a:pt x="716656" y="153849"/>
                  </a:lnTo>
                  <a:lnTo>
                    <a:pt x="756999" y="133455"/>
                  </a:lnTo>
                  <a:lnTo>
                    <a:pt x="798108" y="114393"/>
                  </a:lnTo>
                  <a:lnTo>
                    <a:pt x="839955" y="96694"/>
                  </a:lnTo>
                  <a:lnTo>
                    <a:pt x="882512" y="80385"/>
                  </a:lnTo>
                  <a:lnTo>
                    <a:pt x="925750" y="65495"/>
                  </a:lnTo>
                  <a:lnTo>
                    <a:pt x="969641" y="52051"/>
                  </a:lnTo>
                  <a:lnTo>
                    <a:pt x="1014156" y="40083"/>
                  </a:lnTo>
                  <a:lnTo>
                    <a:pt x="1059267" y="29619"/>
                  </a:lnTo>
                  <a:lnTo>
                    <a:pt x="1104947" y="20687"/>
                  </a:lnTo>
                  <a:lnTo>
                    <a:pt x="1151165" y="13315"/>
                  </a:lnTo>
                  <a:lnTo>
                    <a:pt x="1197895" y="7532"/>
                  </a:lnTo>
                  <a:lnTo>
                    <a:pt x="1245107" y="3366"/>
                  </a:lnTo>
                  <a:lnTo>
                    <a:pt x="1292773" y="846"/>
                  </a:lnTo>
                  <a:lnTo>
                    <a:pt x="1340865" y="0"/>
                  </a:lnTo>
                  <a:close/>
                </a:path>
              </a:pathLst>
            </a:custGeom>
            <a:ln w="76200">
              <a:solidFill>
                <a:srgbClr val="C5D9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266700"/>
            <a:ext cx="8394700" cy="1371600"/>
          </a:xfrm>
          <a:prstGeom prst="rect">
            <a:avLst/>
          </a:prstGeom>
          <a:solidFill>
            <a:srgbClr val="FFE26C"/>
          </a:solidFill>
        </p:spPr>
        <p:txBody>
          <a:bodyPr vert="horz" wrap="square" lIns="0" tIns="0" rIns="0" bIns="0" rtlCol="0">
            <a:spAutoFit/>
          </a:bodyPr>
          <a:lstStyle/>
          <a:p>
            <a:pPr marL="599440">
              <a:lnSpc>
                <a:spcPts val="9905"/>
              </a:lnSpc>
            </a:pPr>
            <a:r>
              <a:rPr sz="9600" spc="-15" dirty="0">
                <a:solidFill>
                  <a:srgbClr val="1E1C11"/>
                </a:solidFill>
              </a:rPr>
              <a:t>報名注意事項</a:t>
            </a:r>
            <a:endParaRPr sz="9600"/>
          </a:p>
        </p:txBody>
      </p:sp>
      <p:sp>
        <p:nvSpPr>
          <p:cNvPr id="7" name="object 7"/>
          <p:cNvSpPr txBox="1"/>
          <p:nvPr/>
        </p:nvSpPr>
        <p:spPr>
          <a:xfrm>
            <a:off x="1258061" y="1920220"/>
            <a:ext cx="11857990" cy="7188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70585" marR="612140" indent="-858519" algn="just">
              <a:lnSpc>
                <a:spcPct val="150000"/>
              </a:lnSpc>
              <a:spcBef>
                <a:spcPts val="95"/>
              </a:spcBef>
              <a:buFont typeface="Arial MT"/>
              <a:buChar char="•"/>
              <a:tabLst>
                <a:tab pos="870585" algn="l"/>
                <a:tab pos="871855" algn="l"/>
              </a:tabLst>
            </a:pPr>
            <a:r>
              <a:rPr sz="4800" dirty="0">
                <a:latin typeface="SimSun"/>
                <a:cs typeface="SimSun"/>
              </a:rPr>
              <a:t>	</a:t>
            </a:r>
            <a:r>
              <a:rPr sz="4800" spc="-5" dirty="0">
                <a:latin typeface="SimSun"/>
                <a:cs typeface="SimSun"/>
              </a:rPr>
              <a:t>報名表繳交前</a:t>
            </a:r>
            <a:r>
              <a:rPr sz="4800" spc="-5" dirty="0">
                <a:solidFill>
                  <a:srgbClr val="C00000"/>
                </a:solidFill>
                <a:latin typeface="SimSun"/>
                <a:cs typeface="SimSun"/>
              </a:rPr>
              <a:t>請詳細檢查</a:t>
            </a:r>
            <a:r>
              <a:rPr sz="4800" spc="-15" dirty="0">
                <a:latin typeface="SimSun"/>
                <a:cs typeface="SimSun"/>
              </a:rPr>
              <a:t>，報名確定並</a:t>
            </a:r>
            <a:r>
              <a:rPr sz="4800" spc="-10" dirty="0">
                <a:latin typeface="SimSun"/>
                <a:cs typeface="SimSun"/>
              </a:rPr>
              <a:t>繳費後，</a:t>
            </a:r>
            <a:r>
              <a:rPr sz="4800" spc="-10" dirty="0">
                <a:solidFill>
                  <a:srgbClr val="C00000"/>
                </a:solidFill>
                <a:latin typeface="SimSun"/>
                <a:cs typeface="SimSun"/>
              </a:rPr>
              <a:t>不得</a:t>
            </a:r>
            <a:r>
              <a:rPr sz="4800" spc="-5" dirty="0">
                <a:latin typeface="SimSun"/>
                <a:cs typeface="SimSun"/>
              </a:rPr>
              <a:t>以任何理由要求更改報考類群(組)也</a:t>
            </a:r>
            <a:r>
              <a:rPr sz="4800" spc="-5" dirty="0">
                <a:solidFill>
                  <a:srgbClr val="C00000"/>
                </a:solidFill>
                <a:latin typeface="SimSun"/>
                <a:cs typeface="SimSun"/>
              </a:rPr>
              <a:t>不得</a:t>
            </a:r>
            <a:r>
              <a:rPr sz="4800" spc="-5" dirty="0">
                <a:latin typeface="SimSun"/>
                <a:cs typeface="SimSun"/>
              </a:rPr>
              <a:t>以任何理由要求退費！</a:t>
            </a:r>
            <a:endParaRPr sz="4800" dirty="0">
              <a:latin typeface="SimSun"/>
              <a:cs typeface="SimSun"/>
            </a:endParaRPr>
          </a:p>
          <a:p>
            <a:pPr marL="870585" indent="-857885">
              <a:lnSpc>
                <a:spcPct val="100000"/>
              </a:lnSpc>
              <a:spcBef>
                <a:spcPts val="5705"/>
              </a:spcBef>
              <a:buFont typeface="Arial MT"/>
              <a:buChar char="•"/>
              <a:tabLst>
                <a:tab pos="870585" algn="l"/>
              </a:tabLst>
            </a:pPr>
            <a:r>
              <a:rPr sz="4800" spc="-5" dirty="0">
                <a:latin typeface="SimSun"/>
                <a:cs typeface="SimSun"/>
              </a:rPr>
              <a:t>請務必於</a:t>
            </a:r>
            <a:r>
              <a:rPr sz="6000" b="1" u="sng" spc="-3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"/>
                <a:cs typeface="Cambria"/>
              </a:rPr>
              <a:t>11/2</a:t>
            </a:r>
            <a:r>
              <a:rPr lang="en-US" altLang="zh-TW" sz="6000" b="1" u="sng" spc="-3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"/>
                <a:cs typeface="Cambria"/>
              </a:rPr>
              <a:t>1</a:t>
            </a:r>
            <a:r>
              <a:rPr sz="6000" b="1" u="sng" spc="-3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"/>
                <a:cs typeface="Cambria"/>
              </a:rPr>
              <a:t>(</a:t>
            </a:r>
            <a:r>
              <a:rPr sz="6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Malgun Gothic"/>
                <a:cs typeface="Malgun Gothic"/>
              </a:rPr>
              <a:t>五</a:t>
            </a:r>
            <a:r>
              <a:rPr sz="6000" b="1" u="sng" spc="5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"/>
                <a:cs typeface="Cambria"/>
              </a:rPr>
              <a:t>)</a:t>
            </a:r>
            <a:r>
              <a:rPr sz="6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Malgun Gothic"/>
                <a:cs typeface="Malgun Gothic"/>
              </a:rPr>
              <a:t>中午</a:t>
            </a:r>
            <a:r>
              <a:rPr sz="6000" b="1" u="sng" spc="-2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"/>
                <a:cs typeface="Cambria"/>
              </a:rPr>
              <a:t>12:30</a:t>
            </a:r>
            <a:r>
              <a:rPr sz="4800" u="sng" spc="-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SimSun"/>
                <a:cs typeface="SimSun"/>
              </a:rPr>
              <a:t>前</a:t>
            </a:r>
            <a:endParaRPr sz="4800" dirty="0">
              <a:latin typeface="SimSun"/>
              <a:cs typeface="SimSun"/>
            </a:endParaRPr>
          </a:p>
          <a:p>
            <a:pPr marL="870585" marR="5080">
              <a:lnSpc>
                <a:spcPct val="150000"/>
              </a:lnSpc>
              <a:spcBef>
                <a:spcPts val="300"/>
              </a:spcBef>
            </a:pPr>
            <a:r>
              <a:rPr sz="4800" spc="-25" dirty="0">
                <a:latin typeface="SimSun"/>
                <a:cs typeface="SimSun"/>
              </a:rPr>
              <a:t>將報名文件(報名表及所需檢附資料等)，</a:t>
            </a:r>
            <a:r>
              <a:rPr sz="4800" spc="-10" dirty="0" err="1">
                <a:latin typeface="SimSun"/>
                <a:cs typeface="SimSun"/>
              </a:rPr>
              <a:t>繳交至</a:t>
            </a:r>
            <a:r>
              <a:rPr lang="zh-TW" altLang="en-US" sz="4800" spc="-10" dirty="0">
                <a:latin typeface="SimSun"/>
                <a:cs typeface="SimSun"/>
              </a:rPr>
              <a:t>教務處設備組</a:t>
            </a:r>
            <a:r>
              <a:rPr sz="4800" spc="-10" dirty="0">
                <a:latin typeface="SimSun"/>
                <a:cs typeface="SimSun"/>
              </a:rPr>
              <a:t>。</a:t>
            </a:r>
            <a:endParaRPr sz="4800" dirty="0">
              <a:latin typeface="SimSun"/>
              <a:cs typeface="SimSu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82371" y="5013959"/>
            <a:ext cx="4262628" cy="433882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791180" y="2623769"/>
            <a:ext cx="1245235" cy="587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9600" spc="-50" dirty="0">
                <a:latin typeface="SimSun"/>
                <a:cs typeface="SimSun"/>
              </a:rPr>
              <a:t>盡力而為</a:t>
            </a:r>
            <a:endParaRPr sz="9600">
              <a:latin typeface="SimSun"/>
              <a:cs typeface="SimSu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5952" y="4424171"/>
            <a:ext cx="5003292" cy="518464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99731" y="952500"/>
            <a:ext cx="13195300" cy="3208020"/>
            <a:chOff x="999731" y="952500"/>
            <a:chExt cx="13195300" cy="3208020"/>
          </a:xfrm>
        </p:grpSpPr>
        <p:sp>
          <p:nvSpPr>
            <p:cNvPr id="6" name="object 6"/>
            <p:cNvSpPr/>
            <p:nvPr/>
          </p:nvSpPr>
          <p:spPr>
            <a:xfrm>
              <a:off x="1012698" y="1164336"/>
              <a:ext cx="13169265" cy="2983230"/>
            </a:xfrm>
            <a:custGeom>
              <a:avLst/>
              <a:gdLst/>
              <a:ahLst/>
              <a:cxnLst/>
              <a:rect l="l" t="t" r="r" b="b"/>
              <a:pathLst>
                <a:path w="13169265" h="2983229">
                  <a:moveTo>
                    <a:pt x="13168884" y="0"/>
                  </a:moveTo>
                  <a:lnTo>
                    <a:pt x="13163632" y="45606"/>
                  </a:lnTo>
                  <a:lnTo>
                    <a:pt x="13148672" y="87470"/>
                  </a:lnTo>
                  <a:lnTo>
                    <a:pt x="13125196" y="124397"/>
                  </a:lnTo>
                  <a:lnTo>
                    <a:pt x="13094399" y="155194"/>
                  </a:lnTo>
                  <a:lnTo>
                    <a:pt x="13057472" y="178670"/>
                  </a:lnTo>
                  <a:lnTo>
                    <a:pt x="13015608" y="193630"/>
                  </a:lnTo>
                  <a:lnTo>
                    <a:pt x="12970002" y="198882"/>
                  </a:lnTo>
                  <a:lnTo>
                    <a:pt x="198882" y="198882"/>
                  </a:lnTo>
                  <a:lnTo>
                    <a:pt x="153279" y="204133"/>
                  </a:lnTo>
                  <a:lnTo>
                    <a:pt x="111417" y="219093"/>
                  </a:lnTo>
                  <a:lnTo>
                    <a:pt x="74490" y="242569"/>
                  </a:lnTo>
                  <a:lnTo>
                    <a:pt x="43691" y="273366"/>
                  </a:lnTo>
                  <a:lnTo>
                    <a:pt x="20214" y="310293"/>
                  </a:lnTo>
                  <a:lnTo>
                    <a:pt x="5252" y="352157"/>
                  </a:lnTo>
                  <a:lnTo>
                    <a:pt x="0" y="397764"/>
                  </a:lnTo>
                  <a:lnTo>
                    <a:pt x="0" y="2784348"/>
                  </a:lnTo>
                  <a:lnTo>
                    <a:pt x="5252" y="2829954"/>
                  </a:lnTo>
                  <a:lnTo>
                    <a:pt x="20214" y="2871818"/>
                  </a:lnTo>
                  <a:lnTo>
                    <a:pt x="43691" y="2908745"/>
                  </a:lnTo>
                  <a:lnTo>
                    <a:pt x="74490" y="2939542"/>
                  </a:lnTo>
                  <a:lnTo>
                    <a:pt x="111417" y="2963018"/>
                  </a:lnTo>
                  <a:lnTo>
                    <a:pt x="153279" y="2977978"/>
                  </a:lnTo>
                  <a:lnTo>
                    <a:pt x="198882" y="2983230"/>
                  </a:lnTo>
                  <a:lnTo>
                    <a:pt x="244488" y="2977978"/>
                  </a:lnTo>
                  <a:lnTo>
                    <a:pt x="286352" y="2963018"/>
                  </a:lnTo>
                  <a:lnTo>
                    <a:pt x="323279" y="2939542"/>
                  </a:lnTo>
                  <a:lnTo>
                    <a:pt x="354076" y="2908745"/>
                  </a:lnTo>
                  <a:lnTo>
                    <a:pt x="377552" y="2871818"/>
                  </a:lnTo>
                  <a:lnTo>
                    <a:pt x="392512" y="2829954"/>
                  </a:lnTo>
                  <a:lnTo>
                    <a:pt x="397764" y="2784348"/>
                  </a:lnTo>
                  <a:lnTo>
                    <a:pt x="397764" y="2585466"/>
                  </a:lnTo>
                  <a:lnTo>
                    <a:pt x="12970002" y="2585466"/>
                  </a:lnTo>
                  <a:lnTo>
                    <a:pt x="13015608" y="2580214"/>
                  </a:lnTo>
                  <a:lnTo>
                    <a:pt x="13057472" y="2565254"/>
                  </a:lnTo>
                  <a:lnTo>
                    <a:pt x="13094399" y="2541778"/>
                  </a:lnTo>
                  <a:lnTo>
                    <a:pt x="13125196" y="2510981"/>
                  </a:lnTo>
                  <a:lnTo>
                    <a:pt x="13148672" y="2474054"/>
                  </a:lnTo>
                  <a:lnTo>
                    <a:pt x="13163632" y="2432190"/>
                  </a:lnTo>
                  <a:lnTo>
                    <a:pt x="13168884" y="2386584"/>
                  </a:lnTo>
                  <a:lnTo>
                    <a:pt x="13168884" y="596646"/>
                  </a:lnTo>
                  <a:lnTo>
                    <a:pt x="198882" y="596646"/>
                  </a:lnTo>
                  <a:lnTo>
                    <a:pt x="198882" y="397764"/>
                  </a:lnTo>
                  <a:lnTo>
                    <a:pt x="206697" y="359080"/>
                  </a:lnTo>
                  <a:lnTo>
                    <a:pt x="228009" y="327469"/>
                  </a:lnTo>
                  <a:lnTo>
                    <a:pt x="259618" y="306145"/>
                  </a:lnTo>
                  <a:lnTo>
                    <a:pt x="298323" y="298323"/>
                  </a:lnTo>
                  <a:lnTo>
                    <a:pt x="13168884" y="298323"/>
                  </a:lnTo>
                  <a:lnTo>
                    <a:pt x="13168884" y="0"/>
                  </a:lnTo>
                  <a:close/>
                </a:path>
                <a:path w="13169265" h="2983229">
                  <a:moveTo>
                    <a:pt x="13168884" y="298323"/>
                  </a:moveTo>
                  <a:lnTo>
                    <a:pt x="298323" y="298323"/>
                  </a:lnTo>
                  <a:lnTo>
                    <a:pt x="337059" y="306145"/>
                  </a:lnTo>
                  <a:lnTo>
                    <a:pt x="368665" y="327469"/>
                  </a:lnTo>
                  <a:lnTo>
                    <a:pt x="389959" y="359080"/>
                  </a:lnTo>
                  <a:lnTo>
                    <a:pt x="397764" y="397764"/>
                  </a:lnTo>
                  <a:lnTo>
                    <a:pt x="392512" y="443370"/>
                  </a:lnTo>
                  <a:lnTo>
                    <a:pt x="377552" y="485234"/>
                  </a:lnTo>
                  <a:lnTo>
                    <a:pt x="354076" y="522161"/>
                  </a:lnTo>
                  <a:lnTo>
                    <a:pt x="323279" y="552958"/>
                  </a:lnTo>
                  <a:lnTo>
                    <a:pt x="286352" y="576434"/>
                  </a:lnTo>
                  <a:lnTo>
                    <a:pt x="244488" y="591394"/>
                  </a:lnTo>
                  <a:lnTo>
                    <a:pt x="198882" y="596646"/>
                  </a:lnTo>
                  <a:lnTo>
                    <a:pt x="13168884" y="596646"/>
                  </a:lnTo>
                  <a:lnTo>
                    <a:pt x="13168884" y="298323"/>
                  </a:lnTo>
                  <a:close/>
                </a:path>
                <a:path w="13169265" h="2983229">
                  <a:moveTo>
                    <a:pt x="12771119" y="0"/>
                  </a:moveTo>
                  <a:lnTo>
                    <a:pt x="12771119" y="198882"/>
                  </a:lnTo>
                  <a:lnTo>
                    <a:pt x="12970002" y="198882"/>
                  </a:lnTo>
                  <a:lnTo>
                    <a:pt x="12970002" y="99441"/>
                  </a:lnTo>
                  <a:lnTo>
                    <a:pt x="12870561" y="99441"/>
                  </a:lnTo>
                  <a:lnTo>
                    <a:pt x="12831824" y="91618"/>
                  </a:lnTo>
                  <a:lnTo>
                    <a:pt x="12800218" y="70294"/>
                  </a:lnTo>
                  <a:lnTo>
                    <a:pt x="12778924" y="38683"/>
                  </a:lnTo>
                  <a:lnTo>
                    <a:pt x="12771119" y="0"/>
                  </a:lnTo>
                  <a:close/>
                </a:path>
                <a:path w="13169265" h="2983229">
                  <a:moveTo>
                    <a:pt x="12970002" y="0"/>
                  </a:moveTo>
                  <a:lnTo>
                    <a:pt x="12962179" y="38683"/>
                  </a:lnTo>
                  <a:lnTo>
                    <a:pt x="12940855" y="70294"/>
                  </a:lnTo>
                  <a:lnTo>
                    <a:pt x="12909244" y="91618"/>
                  </a:lnTo>
                  <a:lnTo>
                    <a:pt x="12870561" y="99441"/>
                  </a:lnTo>
                  <a:lnTo>
                    <a:pt x="12970002" y="99441"/>
                  </a:lnTo>
                  <a:lnTo>
                    <a:pt x="12970002" y="0"/>
                  </a:lnTo>
                  <a:close/>
                </a:path>
              </a:pathLst>
            </a:custGeom>
            <a:solidFill>
              <a:srgbClr val="CC0000">
                <a:alpha val="8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1580" y="965453"/>
              <a:ext cx="12970510" cy="795655"/>
            </a:xfrm>
            <a:custGeom>
              <a:avLst/>
              <a:gdLst/>
              <a:ahLst/>
              <a:cxnLst/>
              <a:rect l="l" t="t" r="r" b="b"/>
              <a:pathLst>
                <a:path w="12970510" h="795655">
                  <a:moveTo>
                    <a:pt x="99440" y="497204"/>
                  </a:moveTo>
                  <a:lnTo>
                    <a:pt x="60736" y="505027"/>
                  </a:lnTo>
                  <a:lnTo>
                    <a:pt x="29127" y="526351"/>
                  </a:lnTo>
                  <a:lnTo>
                    <a:pt x="7815" y="557962"/>
                  </a:lnTo>
                  <a:lnTo>
                    <a:pt x="0" y="596646"/>
                  </a:lnTo>
                  <a:lnTo>
                    <a:pt x="0" y="795527"/>
                  </a:lnTo>
                  <a:lnTo>
                    <a:pt x="45606" y="790276"/>
                  </a:lnTo>
                  <a:lnTo>
                    <a:pt x="87470" y="775316"/>
                  </a:lnTo>
                  <a:lnTo>
                    <a:pt x="124397" y="751840"/>
                  </a:lnTo>
                  <a:lnTo>
                    <a:pt x="155194" y="721043"/>
                  </a:lnTo>
                  <a:lnTo>
                    <a:pt x="178670" y="684116"/>
                  </a:lnTo>
                  <a:lnTo>
                    <a:pt x="193630" y="642252"/>
                  </a:lnTo>
                  <a:lnTo>
                    <a:pt x="198881" y="596646"/>
                  </a:lnTo>
                  <a:lnTo>
                    <a:pt x="191077" y="557962"/>
                  </a:lnTo>
                  <a:lnTo>
                    <a:pt x="169783" y="526351"/>
                  </a:lnTo>
                  <a:lnTo>
                    <a:pt x="138177" y="505027"/>
                  </a:lnTo>
                  <a:lnTo>
                    <a:pt x="99440" y="497204"/>
                  </a:lnTo>
                  <a:close/>
                </a:path>
                <a:path w="12970510" h="795655">
                  <a:moveTo>
                    <a:pt x="12970002" y="198881"/>
                  </a:moveTo>
                  <a:lnTo>
                    <a:pt x="12771120" y="198881"/>
                  </a:lnTo>
                  <a:lnTo>
                    <a:pt x="12771120" y="397764"/>
                  </a:lnTo>
                  <a:lnTo>
                    <a:pt x="12816726" y="392512"/>
                  </a:lnTo>
                  <a:lnTo>
                    <a:pt x="12858590" y="377552"/>
                  </a:lnTo>
                  <a:lnTo>
                    <a:pt x="12895517" y="354076"/>
                  </a:lnTo>
                  <a:lnTo>
                    <a:pt x="12926314" y="323279"/>
                  </a:lnTo>
                  <a:lnTo>
                    <a:pt x="12949790" y="286352"/>
                  </a:lnTo>
                  <a:lnTo>
                    <a:pt x="12964750" y="244488"/>
                  </a:lnTo>
                  <a:lnTo>
                    <a:pt x="12970002" y="198881"/>
                  </a:lnTo>
                  <a:close/>
                </a:path>
                <a:path w="12970510" h="795655">
                  <a:moveTo>
                    <a:pt x="12771120" y="0"/>
                  </a:moveTo>
                  <a:lnTo>
                    <a:pt x="12725513" y="5251"/>
                  </a:lnTo>
                  <a:lnTo>
                    <a:pt x="12683649" y="20211"/>
                  </a:lnTo>
                  <a:lnTo>
                    <a:pt x="12646722" y="43687"/>
                  </a:lnTo>
                  <a:lnTo>
                    <a:pt x="12615925" y="74484"/>
                  </a:lnTo>
                  <a:lnTo>
                    <a:pt x="12592449" y="111411"/>
                  </a:lnTo>
                  <a:lnTo>
                    <a:pt x="12577489" y="153275"/>
                  </a:lnTo>
                  <a:lnTo>
                    <a:pt x="12572238" y="198881"/>
                  </a:lnTo>
                  <a:lnTo>
                    <a:pt x="12580042" y="237565"/>
                  </a:lnTo>
                  <a:lnTo>
                    <a:pt x="12601336" y="269176"/>
                  </a:lnTo>
                  <a:lnTo>
                    <a:pt x="12632942" y="290500"/>
                  </a:lnTo>
                  <a:lnTo>
                    <a:pt x="12671679" y="298323"/>
                  </a:lnTo>
                  <a:lnTo>
                    <a:pt x="12710362" y="290500"/>
                  </a:lnTo>
                  <a:lnTo>
                    <a:pt x="12741973" y="269176"/>
                  </a:lnTo>
                  <a:lnTo>
                    <a:pt x="12763297" y="237565"/>
                  </a:lnTo>
                  <a:lnTo>
                    <a:pt x="12771120" y="198881"/>
                  </a:lnTo>
                  <a:lnTo>
                    <a:pt x="12970002" y="198881"/>
                  </a:lnTo>
                  <a:lnTo>
                    <a:pt x="12964750" y="153275"/>
                  </a:lnTo>
                  <a:lnTo>
                    <a:pt x="12949790" y="111411"/>
                  </a:lnTo>
                  <a:lnTo>
                    <a:pt x="12926314" y="74484"/>
                  </a:lnTo>
                  <a:lnTo>
                    <a:pt x="12895517" y="43687"/>
                  </a:lnTo>
                  <a:lnTo>
                    <a:pt x="12858590" y="20211"/>
                  </a:lnTo>
                  <a:lnTo>
                    <a:pt x="12816726" y="5251"/>
                  </a:lnTo>
                  <a:lnTo>
                    <a:pt x="12771120" y="0"/>
                  </a:lnTo>
                  <a:close/>
                </a:path>
              </a:pathLst>
            </a:custGeom>
            <a:solidFill>
              <a:srgbClr val="A30000">
                <a:alpha val="8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12685" y="965453"/>
              <a:ext cx="13169265" cy="3182620"/>
            </a:xfrm>
            <a:custGeom>
              <a:avLst/>
              <a:gdLst/>
              <a:ahLst/>
              <a:cxnLst/>
              <a:rect l="l" t="t" r="r" b="b"/>
              <a:pathLst>
                <a:path w="13169265" h="3182620">
                  <a:moveTo>
                    <a:pt x="12" y="596646"/>
                  </a:moveTo>
                  <a:lnTo>
                    <a:pt x="5265" y="551039"/>
                  </a:lnTo>
                  <a:lnTo>
                    <a:pt x="20226" y="509175"/>
                  </a:lnTo>
                  <a:lnTo>
                    <a:pt x="43703" y="472248"/>
                  </a:lnTo>
                  <a:lnTo>
                    <a:pt x="74502" y="441451"/>
                  </a:lnTo>
                  <a:lnTo>
                    <a:pt x="111430" y="417975"/>
                  </a:lnTo>
                  <a:lnTo>
                    <a:pt x="153291" y="403015"/>
                  </a:lnTo>
                  <a:lnTo>
                    <a:pt x="198894" y="397764"/>
                  </a:lnTo>
                  <a:lnTo>
                    <a:pt x="12771132" y="397764"/>
                  </a:lnTo>
                  <a:lnTo>
                    <a:pt x="12771132" y="198881"/>
                  </a:lnTo>
                  <a:lnTo>
                    <a:pt x="12776384" y="153275"/>
                  </a:lnTo>
                  <a:lnTo>
                    <a:pt x="12791344" y="111411"/>
                  </a:lnTo>
                  <a:lnTo>
                    <a:pt x="12814819" y="74484"/>
                  </a:lnTo>
                  <a:lnTo>
                    <a:pt x="12845617" y="43687"/>
                  </a:lnTo>
                  <a:lnTo>
                    <a:pt x="12882544" y="20211"/>
                  </a:lnTo>
                  <a:lnTo>
                    <a:pt x="12924408" y="5251"/>
                  </a:lnTo>
                  <a:lnTo>
                    <a:pt x="12970014" y="0"/>
                  </a:lnTo>
                  <a:lnTo>
                    <a:pt x="13015621" y="5251"/>
                  </a:lnTo>
                  <a:lnTo>
                    <a:pt x="13057484" y="20211"/>
                  </a:lnTo>
                  <a:lnTo>
                    <a:pt x="13094411" y="43687"/>
                  </a:lnTo>
                  <a:lnTo>
                    <a:pt x="13125209" y="74484"/>
                  </a:lnTo>
                  <a:lnTo>
                    <a:pt x="13148684" y="111411"/>
                  </a:lnTo>
                  <a:lnTo>
                    <a:pt x="13163644" y="153275"/>
                  </a:lnTo>
                  <a:lnTo>
                    <a:pt x="13168896" y="198881"/>
                  </a:lnTo>
                  <a:lnTo>
                    <a:pt x="13168896" y="2585466"/>
                  </a:lnTo>
                  <a:lnTo>
                    <a:pt x="13163644" y="2631072"/>
                  </a:lnTo>
                  <a:lnTo>
                    <a:pt x="13148684" y="2672936"/>
                  </a:lnTo>
                  <a:lnTo>
                    <a:pt x="13125209" y="2709863"/>
                  </a:lnTo>
                  <a:lnTo>
                    <a:pt x="13094411" y="2740660"/>
                  </a:lnTo>
                  <a:lnTo>
                    <a:pt x="13057484" y="2764136"/>
                  </a:lnTo>
                  <a:lnTo>
                    <a:pt x="13015621" y="2779096"/>
                  </a:lnTo>
                  <a:lnTo>
                    <a:pt x="12970014" y="2784348"/>
                  </a:lnTo>
                  <a:lnTo>
                    <a:pt x="397776" y="2784348"/>
                  </a:lnTo>
                  <a:lnTo>
                    <a:pt x="397776" y="2983230"/>
                  </a:lnTo>
                  <a:lnTo>
                    <a:pt x="392524" y="3028836"/>
                  </a:lnTo>
                  <a:lnTo>
                    <a:pt x="377564" y="3070700"/>
                  </a:lnTo>
                  <a:lnTo>
                    <a:pt x="354088" y="3107627"/>
                  </a:lnTo>
                  <a:lnTo>
                    <a:pt x="323289" y="3138424"/>
                  </a:lnTo>
                  <a:lnTo>
                    <a:pt x="286360" y="3161900"/>
                  </a:lnTo>
                  <a:lnTo>
                    <a:pt x="244493" y="3176860"/>
                  </a:lnTo>
                  <a:lnTo>
                    <a:pt x="198881" y="3182112"/>
                  </a:lnTo>
                  <a:lnTo>
                    <a:pt x="153279" y="3176860"/>
                  </a:lnTo>
                  <a:lnTo>
                    <a:pt x="111417" y="3161900"/>
                  </a:lnTo>
                  <a:lnTo>
                    <a:pt x="74490" y="3138424"/>
                  </a:lnTo>
                  <a:lnTo>
                    <a:pt x="43691" y="3107627"/>
                  </a:lnTo>
                  <a:lnTo>
                    <a:pt x="20214" y="3070700"/>
                  </a:lnTo>
                  <a:lnTo>
                    <a:pt x="5252" y="3028836"/>
                  </a:lnTo>
                  <a:lnTo>
                    <a:pt x="0" y="2983230"/>
                  </a:lnTo>
                  <a:lnTo>
                    <a:pt x="12" y="596646"/>
                  </a:lnTo>
                  <a:close/>
                </a:path>
                <a:path w="13169265" h="3182620">
                  <a:moveTo>
                    <a:pt x="12771132" y="397764"/>
                  </a:moveTo>
                  <a:lnTo>
                    <a:pt x="12970014" y="397764"/>
                  </a:lnTo>
                  <a:lnTo>
                    <a:pt x="13015621" y="392512"/>
                  </a:lnTo>
                  <a:lnTo>
                    <a:pt x="13057484" y="377552"/>
                  </a:lnTo>
                  <a:lnTo>
                    <a:pt x="13094411" y="354076"/>
                  </a:lnTo>
                  <a:lnTo>
                    <a:pt x="13125209" y="323279"/>
                  </a:lnTo>
                  <a:lnTo>
                    <a:pt x="13148684" y="286352"/>
                  </a:lnTo>
                  <a:lnTo>
                    <a:pt x="13163644" y="244488"/>
                  </a:lnTo>
                  <a:lnTo>
                    <a:pt x="13168896" y="198881"/>
                  </a:lnTo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70864" y="1151381"/>
              <a:ext cx="224790" cy="22479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12698" y="1462658"/>
              <a:ext cx="398145" cy="2287270"/>
            </a:xfrm>
            <a:custGeom>
              <a:avLst/>
              <a:gdLst/>
              <a:ahLst/>
              <a:cxnLst/>
              <a:rect l="l" t="t" r="r" b="b"/>
              <a:pathLst>
                <a:path w="398144" h="2287270">
                  <a:moveTo>
                    <a:pt x="198882" y="298323"/>
                  </a:moveTo>
                  <a:lnTo>
                    <a:pt x="198882" y="99441"/>
                  </a:lnTo>
                  <a:lnTo>
                    <a:pt x="206697" y="60757"/>
                  </a:lnTo>
                  <a:lnTo>
                    <a:pt x="228009" y="29146"/>
                  </a:lnTo>
                  <a:lnTo>
                    <a:pt x="259618" y="7822"/>
                  </a:lnTo>
                  <a:lnTo>
                    <a:pt x="298323" y="0"/>
                  </a:lnTo>
                  <a:lnTo>
                    <a:pt x="337059" y="7822"/>
                  </a:lnTo>
                  <a:lnTo>
                    <a:pt x="368665" y="29146"/>
                  </a:lnTo>
                  <a:lnTo>
                    <a:pt x="389959" y="60757"/>
                  </a:lnTo>
                  <a:lnTo>
                    <a:pt x="397764" y="99441"/>
                  </a:lnTo>
                  <a:lnTo>
                    <a:pt x="392512" y="145047"/>
                  </a:lnTo>
                  <a:lnTo>
                    <a:pt x="377552" y="186911"/>
                  </a:lnTo>
                  <a:lnTo>
                    <a:pt x="354076" y="223838"/>
                  </a:lnTo>
                  <a:lnTo>
                    <a:pt x="323279" y="254635"/>
                  </a:lnTo>
                  <a:lnTo>
                    <a:pt x="286352" y="278111"/>
                  </a:lnTo>
                  <a:lnTo>
                    <a:pt x="244488" y="293071"/>
                  </a:lnTo>
                  <a:lnTo>
                    <a:pt x="198882" y="298323"/>
                  </a:lnTo>
                  <a:lnTo>
                    <a:pt x="153279" y="293071"/>
                  </a:lnTo>
                  <a:lnTo>
                    <a:pt x="111417" y="278111"/>
                  </a:lnTo>
                  <a:lnTo>
                    <a:pt x="74490" y="254635"/>
                  </a:lnTo>
                  <a:lnTo>
                    <a:pt x="43691" y="223838"/>
                  </a:lnTo>
                  <a:lnTo>
                    <a:pt x="20214" y="186911"/>
                  </a:lnTo>
                  <a:lnTo>
                    <a:pt x="5252" y="145047"/>
                  </a:lnTo>
                  <a:lnTo>
                    <a:pt x="0" y="99441"/>
                  </a:lnTo>
                </a:path>
                <a:path w="398144" h="2287270">
                  <a:moveTo>
                    <a:pt x="397764" y="99441"/>
                  </a:moveTo>
                  <a:lnTo>
                    <a:pt x="397764" y="2287143"/>
                  </a:lnTo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651254" y="1703019"/>
            <a:ext cx="1188910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0864" algn="l"/>
              </a:tabLst>
            </a:pPr>
            <a:r>
              <a:rPr sz="9600" spc="-50" dirty="0">
                <a:solidFill>
                  <a:srgbClr val="FFFFFF"/>
                </a:solidFill>
                <a:latin typeface="Microsoft JhengHei"/>
                <a:cs typeface="Microsoft JhengHei"/>
              </a:rPr>
              <a:t>祝</a:t>
            </a:r>
            <a:r>
              <a:rPr sz="9600" dirty="0">
                <a:solidFill>
                  <a:srgbClr val="FFFFFF"/>
                </a:solidFill>
                <a:latin typeface="Microsoft JhengHei"/>
                <a:cs typeface="Microsoft JhengHei"/>
              </a:rPr>
              <a:t>	心願成</a:t>
            </a:r>
            <a:r>
              <a:rPr sz="9600" spc="-10" dirty="0">
                <a:solidFill>
                  <a:srgbClr val="FFFFFF"/>
                </a:solidFill>
                <a:latin typeface="Microsoft JhengHei"/>
                <a:cs typeface="Microsoft JhengHei"/>
              </a:rPr>
              <a:t>就.金榜題</a:t>
            </a:r>
            <a:r>
              <a:rPr sz="9600" spc="-50" dirty="0">
                <a:solidFill>
                  <a:srgbClr val="FFFFFF"/>
                </a:solidFill>
                <a:latin typeface="Microsoft JhengHei"/>
                <a:cs typeface="Microsoft JhengHei"/>
              </a:rPr>
              <a:t>名</a:t>
            </a:r>
            <a:endParaRPr sz="9600">
              <a:latin typeface="Microsoft JhengHei"/>
              <a:cs typeface="Microsoft JhengHe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80160" y="5363010"/>
            <a:ext cx="8968740" cy="3924300"/>
            <a:chOff x="1280160" y="5363010"/>
            <a:chExt cx="8968740" cy="3924300"/>
          </a:xfrm>
        </p:grpSpPr>
        <p:sp>
          <p:nvSpPr>
            <p:cNvPr id="13" name="object 13"/>
            <p:cNvSpPr/>
            <p:nvPr/>
          </p:nvSpPr>
          <p:spPr>
            <a:xfrm>
              <a:off x="1293114" y="5375964"/>
              <a:ext cx="8943340" cy="3898265"/>
            </a:xfrm>
            <a:custGeom>
              <a:avLst/>
              <a:gdLst/>
              <a:ahLst/>
              <a:cxnLst/>
              <a:rect l="l" t="t" r="r" b="b"/>
              <a:pathLst>
                <a:path w="8943340" h="3898265">
                  <a:moveTo>
                    <a:pt x="5420335" y="0"/>
                  </a:moveTo>
                  <a:lnTo>
                    <a:pt x="5379845" y="529"/>
                  </a:lnTo>
                  <a:lnTo>
                    <a:pt x="5339356" y="1787"/>
                  </a:lnTo>
                  <a:lnTo>
                    <a:pt x="5298866" y="3796"/>
                  </a:lnTo>
                  <a:lnTo>
                    <a:pt x="5258376" y="6576"/>
                  </a:lnTo>
                  <a:lnTo>
                    <a:pt x="5217886" y="10152"/>
                  </a:lnTo>
                  <a:lnTo>
                    <a:pt x="5177396" y="14544"/>
                  </a:lnTo>
                  <a:lnTo>
                    <a:pt x="5136907" y="19774"/>
                  </a:lnTo>
                  <a:lnTo>
                    <a:pt x="5096417" y="25865"/>
                  </a:lnTo>
                  <a:lnTo>
                    <a:pt x="5055927" y="32840"/>
                  </a:lnTo>
                  <a:lnTo>
                    <a:pt x="5015437" y="40719"/>
                  </a:lnTo>
                  <a:lnTo>
                    <a:pt x="4974947" y="49524"/>
                  </a:lnTo>
                  <a:lnTo>
                    <a:pt x="4934457" y="59279"/>
                  </a:lnTo>
                  <a:lnTo>
                    <a:pt x="4893967" y="70005"/>
                  </a:lnTo>
                  <a:lnTo>
                    <a:pt x="4853478" y="81725"/>
                  </a:lnTo>
                  <a:lnTo>
                    <a:pt x="4812988" y="94459"/>
                  </a:lnTo>
                  <a:lnTo>
                    <a:pt x="4772498" y="108231"/>
                  </a:lnTo>
                  <a:lnTo>
                    <a:pt x="4732008" y="123062"/>
                  </a:lnTo>
                  <a:lnTo>
                    <a:pt x="4691518" y="138974"/>
                  </a:lnTo>
                  <a:lnTo>
                    <a:pt x="4651028" y="155990"/>
                  </a:lnTo>
                  <a:lnTo>
                    <a:pt x="4610538" y="174131"/>
                  </a:lnTo>
                  <a:lnTo>
                    <a:pt x="4570048" y="193421"/>
                  </a:lnTo>
                  <a:lnTo>
                    <a:pt x="4529558" y="213879"/>
                  </a:lnTo>
                  <a:lnTo>
                    <a:pt x="4448582" y="257181"/>
                  </a:lnTo>
                  <a:lnTo>
                    <a:pt x="4408095" y="277639"/>
                  </a:lnTo>
                  <a:lnTo>
                    <a:pt x="4367609" y="296929"/>
                  </a:lnTo>
                  <a:lnTo>
                    <a:pt x="4327122" y="315070"/>
                  </a:lnTo>
                  <a:lnTo>
                    <a:pt x="4286636" y="332086"/>
                  </a:lnTo>
                  <a:lnTo>
                    <a:pt x="4246149" y="347998"/>
                  </a:lnTo>
                  <a:lnTo>
                    <a:pt x="4205662" y="362829"/>
                  </a:lnTo>
                  <a:lnTo>
                    <a:pt x="4165175" y="376601"/>
                  </a:lnTo>
                  <a:lnTo>
                    <a:pt x="4124688" y="389335"/>
                  </a:lnTo>
                  <a:lnTo>
                    <a:pt x="4084201" y="401055"/>
                  </a:lnTo>
                  <a:lnTo>
                    <a:pt x="4043714" y="411781"/>
                  </a:lnTo>
                  <a:lnTo>
                    <a:pt x="4003227" y="421535"/>
                  </a:lnTo>
                  <a:lnTo>
                    <a:pt x="3962740" y="430341"/>
                  </a:lnTo>
                  <a:lnTo>
                    <a:pt x="3922253" y="438220"/>
                  </a:lnTo>
                  <a:lnTo>
                    <a:pt x="3881765" y="445194"/>
                  </a:lnTo>
                  <a:lnTo>
                    <a:pt x="3841278" y="451286"/>
                  </a:lnTo>
                  <a:lnTo>
                    <a:pt x="3800791" y="456516"/>
                  </a:lnTo>
                  <a:lnTo>
                    <a:pt x="3760303" y="460908"/>
                  </a:lnTo>
                  <a:lnTo>
                    <a:pt x="3719816" y="464484"/>
                  </a:lnTo>
                  <a:lnTo>
                    <a:pt x="3679329" y="467264"/>
                  </a:lnTo>
                  <a:lnTo>
                    <a:pt x="3638841" y="469273"/>
                  </a:lnTo>
                  <a:lnTo>
                    <a:pt x="3598353" y="470531"/>
                  </a:lnTo>
                  <a:lnTo>
                    <a:pt x="3557866" y="471060"/>
                  </a:lnTo>
                  <a:lnTo>
                    <a:pt x="3517378" y="470884"/>
                  </a:lnTo>
                  <a:lnTo>
                    <a:pt x="3476891" y="470023"/>
                  </a:lnTo>
                  <a:lnTo>
                    <a:pt x="3436403" y="468500"/>
                  </a:lnTo>
                  <a:lnTo>
                    <a:pt x="3395915" y="466337"/>
                  </a:lnTo>
                  <a:lnTo>
                    <a:pt x="3355428" y="463557"/>
                  </a:lnTo>
                  <a:lnTo>
                    <a:pt x="3314940" y="460180"/>
                  </a:lnTo>
                  <a:lnTo>
                    <a:pt x="3274452" y="456229"/>
                  </a:lnTo>
                  <a:lnTo>
                    <a:pt x="3233964" y="451727"/>
                  </a:lnTo>
                  <a:lnTo>
                    <a:pt x="3193476" y="446695"/>
                  </a:lnTo>
                  <a:lnTo>
                    <a:pt x="3152988" y="441156"/>
                  </a:lnTo>
                  <a:lnTo>
                    <a:pt x="3112500" y="435131"/>
                  </a:lnTo>
                  <a:lnTo>
                    <a:pt x="3072013" y="428642"/>
                  </a:lnTo>
                  <a:lnTo>
                    <a:pt x="3031525" y="421712"/>
                  </a:lnTo>
                  <a:lnTo>
                    <a:pt x="2991037" y="414363"/>
                  </a:lnTo>
                  <a:lnTo>
                    <a:pt x="2950549" y="406616"/>
                  </a:lnTo>
                  <a:lnTo>
                    <a:pt x="2910061" y="398494"/>
                  </a:lnTo>
                  <a:lnTo>
                    <a:pt x="2869573" y="390020"/>
                  </a:lnTo>
                  <a:lnTo>
                    <a:pt x="2829084" y="381214"/>
                  </a:lnTo>
                  <a:lnTo>
                    <a:pt x="2788596" y="372099"/>
                  </a:lnTo>
                  <a:lnTo>
                    <a:pt x="2748108" y="362697"/>
                  </a:lnTo>
                  <a:lnTo>
                    <a:pt x="2707620" y="353030"/>
                  </a:lnTo>
                  <a:lnTo>
                    <a:pt x="2626644" y="332991"/>
                  </a:lnTo>
                  <a:lnTo>
                    <a:pt x="2545668" y="312157"/>
                  </a:lnTo>
                  <a:lnTo>
                    <a:pt x="2424203" y="279802"/>
                  </a:lnTo>
                  <a:lnTo>
                    <a:pt x="2181274" y="213306"/>
                  </a:lnTo>
                  <a:lnTo>
                    <a:pt x="2019321" y="169563"/>
                  </a:lnTo>
                  <a:lnTo>
                    <a:pt x="1938345" y="148398"/>
                  </a:lnTo>
                  <a:lnTo>
                    <a:pt x="1857369" y="127939"/>
                  </a:lnTo>
                  <a:lnTo>
                    <a:pt x="1776393" y="108363"/>
                  </a:lnTo>
                  <a:lnTo>
                    <a:pt x="1735905" y="98961"/>
                  </a:lnTo>
                  <a:lnTo>
                    <a:pt x="1695417" y="89846"/>
                  </a:lnTo>
                  <a:lnTo>
                    <a:pt x="1654928" y="81040"/>
                  </a:lnTo>
                  <a:lnTo>
                    <a:pt x="1614440" y="72565"/>
                  </a:lnTo>
                  <a:lnTo>
                    <a:pt x="1573952" y="64444"/>
                  </a:lnTo>
                  <a:lnTo>
                    <a:pt x="1533464" y="56697"/>
                  </a:lnTo>
                  <a:lnTo>
                    <a:pt x="1492976" y="49348"/>
                  </a:lnTo>
                  <a:lnTo>
                    <a:pt x="1452488" y="42418"/>
                  </a:lnTo>
                  <a:lnTo>
                    <a:pt x="1412001" y="35929"/>
                  </a:lnTo>
                  <a:lnTo>
                    <a:pt x="1371513" y="29904"/>
                  </a:lnTo>
                  <a:lnTo>
                    <a:pt x="1331025" y="24365"/>
                  </a:lnTo>
                  <a:lnTo>
                    <a:pt x="1290537" y="19333"/>
                  </a:lnTo>
                  <a:lnTo>
                    <a:pt x="1250049" y="14831"/>
                  </a:lnTo>
                  <a:lnTo>
                    <a:pt x="1209561" y="10880"/>
                  </a:lnTo>
                  <a:lnTo>
                    <a:pt x="1169073" y="7503"/>
                  </a:lnTo>
                  <a:lnTo>
                    <a:pt x="1128586" y="4722"/>
                  </a:lnTo>
                  <a:lnTo>
                    <a:pt x="1088098" y="2560"/>
                  </a:lnTo>
                  <a:lnTo>
                    <a:pt x="1047610" y="1037"/>
                  </a:lnTo>
                  <a:lnTo>
                    <a:pt x="1007123" y="176"/>
                  </a:lnTo>
                  <a:lnTo>
                    <a:pt x="966635" y="0"/>
                  </a:lnTo>
                  <a:lnTo>
                    <a:pt x="926148" y="529"/>
                  </a:lnTo>
                  <a:lnTo>
                    <a:pt x="885660" y="1787"/>
                  </a:lnTo>
                  <a:lnTo>
                    <a:pt x="845172" y="3796"/>
                  </a:lnTo>
                  <a:lnTo>
                    <a:pt x="804685" y="6576"/>
                  </a:lnTo>
                  <a:lnTo>
                    <a:pt x="764198" y="10152"/>
                  </a:lnTo>
                  <a:lnTo>
                    <a:pt x="723710" y="14544"/>
                  </a:lnTo>
                  <a:lnTo>
                    <a:pt x="683223" y="19774"/>
                  </a:lnTo>
                  <a:lnTo>
                    <a:pt x="642736" y="25865"/>
                  </a:lnTo>
                  <a:lnTo>
                    <a:pt x="602248" y="32840"/>
                  </a:lnTo>
                  <a:lnTo>
                    <a:pt x="561761" y="40719"/>
                  </a:lnTo>
                  <a:lnTo>
                    <a:pt x="521274" y="49524"/>
                  </a:lnTo>
                  <a:lnTo>
                    <a:pt x="480787" y="59279"/>
                  </a:lnTo>
                  <a:lnTo>
                    <a:pt x="440300" y="70005"/>
                  </a:lnTo>
                  <a:lnTo>
                    <a:pt x="399813" y="81725"/>
                  </a:lnTo>
                  <a:lnTo>
                    <a:pt x="359326" y="94459"/>
                  </a:lnTo>
                  <a:lnTo>
                    <a:pt x="318839" y="108231"/>
                  </a:lnTo>
                  <a:lnTo>
                    <a:pt x="278352" y="123062"/>
                  </a:lnTo>
                  <a:lnTo>
                    <a:pt x="237865" y="138974"/>
                  </a:lnTo>
                  <a:lnTo>
                    <a:pt x="197379" y="155990"/>
                  </a:lnTo>
                  <a:lnTo>
                    <a:pt x="156892" y="174131"/>
                  </a:lnTo>
                  <a:lnTo>
                    <a:pt x="116406" y="193421"/>
                  </a:lnTo>
                  <a:lnTo>
                    <a:pt x="75919" y="213879"/>
                  </a:lnTo>
                  <a:lnTo>
                    <a:pt x="35433" y="235530"/>
                  </a:lnTo>
                  <a:lnTo>
                    <a:pt x="0" y="3662688"/>
                  </a:lnTo>
                  <a:lnTo>
                    <a:pt x="40486" y="3641036"/>
                  </a:lnTo>
                  <a:lnTo>
                    <a:pt x="80973" y="3620576"/>
                  </a:lnTo>
                  <a:lnTo>
                    <a:pt x="121459" y="3601285"/>
                  </a:lnTo>
                  <a:lnTo>
                    <a:pt x="161946" y="3583142"/>
                  </a:lnTo>
                  <a:lnTo>
                    <a:pt x="202433" y="3566125"/>
                  </a:lnTo>
                  <a:lnTo>
                    <a:pt x="242919" y="3550211"/>
                  </a:lnTo>
                  <a:lnTo>
                    <a:pt x="283406" y="3535378"/>
                  </a:lnTo>
                  <a:lnTo>
                    <a:pt x="323893" y="3521605"/>
                  </a:lnTo>
                  <a:lnTo>
                    <a:pt x="364380" y="3508870"/>
                  </a:lnTo>
                  <a:lnTo>
                    <a:pt x="404867" y="3497150"/>
                  </a:lnTo>
                  <a:lnTo>
                    <a:pt x="445354" y="3486422"/>
                  </a:lnTo>
                  <a:lnTo>
                    <a:pt x="485841" y="3476666"/>
                  </a:lnTo>
                  <a:lnTo>
                    <a:pt x="526328" y="3467860"/>
                  </a:lnTo>
                  <a:lnTo>
                    <a:pt x="566816" y="3459980"/>
                  </a:lnTo>
                  <a:lnTo>
                    <a:pt x="607303" y="3453005"/>
                  </a:lnTo>
                  <a:lnTo>
                    <a:pt x="647790" y="3446912"/>
                  </a:lnTo>
                  <a:lnTo>
                    <a:pt x="688278" y="3441681"/>
                  </a:lnTo>
                  <a:lnTo>
                    <a:pt x="728765" y="3437288"/>
                  </a:lnTo>
                  <a:lnTo>
                    <a:pt x="769253" y="3433712"/>
                  </a:lnTo>
                  <a:lnTo>
                    <a:pt x="809740" y="3430931"/>
                  </a:lnTo>
                  <a:lnTo>
                    <a:pt x="850228" y="3428922"/>
                  </a:lnTo>
                  <a:lnTo>
                    <a:pt x="890716" y="3427663"/>
                  </a:lnTo>
                  <a:lnTo>
                    <a:pt x="931203" y="3427133"/>
                  </a:lnTo>
                  <a:lnTo>
                    <a:pt x="971691" y="3427309"/>
                  </a:lnTo>
                  <a:lnTo>
                    <a:pt x="1012179" y="3428169"/>
                  </a:lnTo>
                  <a:lnTo>
                    <a:pt x="1052667" y="3429692"/>
                  </a:lnTo>
                  <a:lnTo>
                    <a:pt x="1093155" y="3431854"/>
                  </a:lnTo>
                  <a:lnTo>
                    <a:pt x="1133643" y="3434635"/>
                  </a:lnTo>
                  <a:lnTo>
                    <a:pt x="1174131" y="3438011"/>
                  </a:lnTo>
                  <a:lnTo>
                    <a:pt x="1214619" y="3441962"/>
                  </a:lnTo>
                  <a:lnTo>
                    <a:pt x="1255107" y="3446464"/>
                  </a:lnTo>
                  <a:lnTo>
                    <a:pt x="1295595" y="3451495"/>
                  </a:lnTo>
                  <a:lnTo>
                    <a:pt x="1336083" y="3457035"/>
                  </a:lnTo>
                  <a:lnTo>
                    <a:pt x="1376571" y="3463060"/>
                  </a:lnTo>
                  <a:lnTo>
                    <a:pt x="1417060" y="3469548"/>
                  </a:lnTo>
                  <a:lnTo>
                    <a:pt x="1457548" y="3476478"/>
                  </a:lnTo>
                  <a:lnTo>
                    <a:pt x="1498036" y="3483827"/>
                  </a:lnTo>
                  <a:lnTo>
                    <a:pt x="1538525" y="3491574"/>
                  </a:lnTo>
                  <a:lnTo>
                    <a:pt x="1579013" y="3499696"/>
                  </a:lnTo>
                  <a:lnTo>
                    <a:pt x="1619502" y="3508171"/>
                  </a:lnTo>
                  <a:lnTo>
                    <a:pt x="1659990" y="3516977"/>
                  </a:lnTo>
                  <a:lnTo>
                    <a:pt x="1700479" y="3526092"/>
                  </a:lnTo>
                  <a:lnTo>
                    <a:pt x="1740967" y="3535494"/>
                  </a:lnTo>
                  <a:lnTo>
                    <a:pt x="1781456" y="3545161"/>
                  </a:lnTo>
                  <a:lnTo>
                    <a:pt x="1862433" y="3565201"/>
                  </a:lnTo>
                  <a:lnTo>
                    <a:pt x="1943411" y="3586035"/>
                  </a:lnTo>
                  <a:lnTo>
                    <a:pt x="2064877" y="3618391"/>
                  </a:lnTo>
                  <a:lnTo>
                    <a:pt x="2307812" y="3684890"/>
                  </a:lnTo>
                  <a:lnTo>
                    <a:pt x="2469768" y="3728635"/>
                  </a:lnTo>
                  <a:lnTo>
                    <a:pt x="2550747" y="3749801"/>
                  </a:lnTo>
                  <a:lnTo>
                    <a:pt x="2631725" y="3770261"/>
                  </a:lnTo>
                  <a:lnTo>
                    <a:pt x="2712704" y="3789838"/>
                  </a:lnTo>
                  <a:lnTo>
                    <a:pt x="2753193" y="3799240"/>
                  </a:lnTo>
                  <a:lnTo>
                    <a:pt x="2793683" y="3808356"/>
                  </a:lnTo>
                  <a:lnTo>
                    <a:pt x="2834172" y="3817162"/>
                  </a:lnTo>
                  <a:lnTo>
                    <a:pt x="2874662" y="3825638"/>
                  </a:lnTo>
                  <a:lnTo>
                    <a:pt x="2915151" y="3833760"/>
                  </a:lnTo>
                  <a:lnTo>
                    <a:pt x="2955641" y="3841507"/>
                  </a:lnTo>
                  <a:lnTo>
                    <a:pt x="2996130" y="3848857"/>
                  </a:lnTo>
                  <a:lnTo>
                    <a:pt x="3036620" y="3855787"/>
                  </a:lnTo>
                  <a:lnTo>
                    <a:pt x="3077109" y="3862277"/>
                  </a:lnTo>
                  <a:lnTo>
                    <a:pt x="3117599" y="3868302"/>
                  </a:lnTo>
                  <a:lnTo>
                    <a:pt x="3158089" y="3873842"/>
                  </a:lnTo>
                  <a:lnTo>
                    <a:pt x="3198578" y="3878875"/>
                  </a:lnTo>
                  <a:lnTo>
                    <a:pt x="3239068" y="3883378"/>
                  </a:lnTo>
                  <a:lnTo>
                    <a:pt x="3279557" y="3887329"/>
                  </a:lnTo>
                  <a:lnTo>
                    <a:pt x="3320047" y="3890706"/>
                  </a:lnTo>
                  <a:lnTo>
                    <a:pt x="3360537" y="3893487"/>
                  </a:lnTo>
                  <a:lnTo>
                    <a:pt x="3401027" y="3895651"/>
                  </a:lnTo>
                  <a:lnTo>
                    <a:pt x="3441516" y="3897174"/>
                  </a:lnTo>
                  <a:lnTo>
                    <a:pt x="3482006" y="3898035"/>
                  </a:lnTo>
                  <a:lnTo>
                    <a:pt x="3522496" y="3898212"/>
                  </a:lnTo>
                  <a:lnTo>
                    <a:pt x="3562986" y="3897683"/>
                  </a:lnTo>
                  <a:lnTo>
                    <a:pt x="3603475" y="3896426"/>
                  </a:lnTo>
                  <a:lnTo>
                    <a:pt x="3643965" y="3894418"/>
                  </a:lnTo>
                  <a:lnTo>
                    <a:pt x="3684455" y="3891637"/>
                  </a:lnTo>
                  <a:lnTo>
                    <a:pt x="3724945" y="3888063"/>
                  </a:lnTo>
                  <a:lnTo>
                    <a:pt x="3765435" y="3883671"/>
                  </a:lnTo>
                  <a:lnTo>
                    <a:pt x="3805924" y="3878441"/>
                  </a:lnTo>
                  <a:lnTo>
                    <a:pt x="3846414" y="3872350"/>
                  </a:lnTo>
                  <a:lnTo>
                    <a:pt x="3886904" y="3865376"/>
                  </a:lnTo>
                  <a:lnTo>
                    <a:pt x="3927394" y="3857498"/>
                  </a:lnTo>
                  <a:lnTo>
                    <a:pt x="3967884" y="3848692"/>
                  </a:lnTo>
                  <a:lnTo>
                    <a:pt x="4008374" y="3838937"/>
                  </a:lnTo>
                  <a:lnTo>
                    <a:pt x="4048864" y="3828212"/>
                  </a:lnTo>
                  <a:lnTo>
                    <a:pt x="4089353" y="3816493"/>
                  </a:lnTo>
                  <a:lnTo>
                    <a:pt x="4129843" y="3803759"/>
                  </a:lnTo>
                  <a:lnTo>
                    <a:pt x="4170333" y="3789987"/>
                  </a:lnTo>
                  <a:lnTo>
                    <a:pt x="4210823" y="3775156"/>
                  </a:lnTo>
                  <a:lnTo>
                    <a:pt x="4251313" y="3759244"/>
                  </a:lnTo>
                  <a:lnTo>
                    <a:pt x="4291803" y="3742228"/>
                  </a:lnTo>
                  <a:lnTo>
                    <a:pt x="4332293" y="3724087"/>
                  </a:lnTo>
                  <a:lnTo>
                    <a:pt x="4372783" y="3704798"/>
                  </a:lnTo>
                  <a:lnTo>
                    <a:pt x="4413273" y="3684339"/>
                  </a:lnTo>
                  <a:lnTo>
                    <a:pt x="4494249" y="3641036"/>
                  </a:lnTo>
                  <a:lnTo>
                    <a:pt x="4534736" y="3620576"/>
                  </a:lnTo>
                  <a:lnTo>
                    <a:pt x="4575222" y="3601285"/>
                  </a:lnTo>
                  <a:lnTo>
                    <a:pt x="4615709" y="3583142"/>
                  </a:lnTo>
                  <a:lnTo>
                    <a:pt x="4656195" y="3566125"/>
                  </a:lnTo>
                  <a:lnTo>
                    <a:pt x="4696682" y="3550211"/>
                  </a:lnTo>
                  <a:lnTo>
                    <a:pt x="4737169" y="3535378"/>
                  </a:lnTo>
                  <a:lnTo>
                    <a:pt x="4777656" y="3521605"/>
                  </a:lnTo>
                  <a:lnTo>
                    <a:pt x="4818143" y="3508870"/>
                  </a:lnTo>
                  <a:lnTo>
                    <a:pt x="4858630" y="3497150"/>
                  </a:lnTo>
                  <a:lnTo>
                    <a:pt x="4899117" y="3486422"/>
                  </a:lnTo>
                  <a:lnTo>
                    <a:pt x="4939604" y="3476666"/>
                  </a:lnTo>
                  <a:lnTo>
                    <a:pt x="4980091" y="3467860"/>
                  </a:lnTo>
                  <a:lnTo>
                    <a:pt x="5020578" y="3459980"/>
                  </a:lnTo>
                  <a:lnTo>
                    <a:pt x="5061066" y="3453005"/>
                  </a:lnTo>
                  <a:lnTo>
                    <a:pt x="5101553" y="3446912"/>
                  </a:lnTo>
                  <a:lnTo>
                    <a:pt x="5142040" y="3441681"/>
                  </a:lnTo>
                  <a:lnTo>
                    <a:pt x="5182528" y="3437288"/>
                  </a:lnTo>
                  <a:lnTo>
                    <a:pt x="5223015" y="3433712"/>
                  </a:lnTo>
                  <a:lnTo>
                    <a:pt x="5263502" y="3430931"/>
                  </a:lnTo>
                  <a:lnTo>
                    <a:pt x="5303990" y="3428922"/>
                  </a:lnTo>
                  <a:lnTo>
                    <a:pt x="5344478" y="3427663"/>
                  </a:lnTo>
                  <a:lnTo>
                    <a:pt x="5384965" y="3427133"/>
                  </a:lnTo>
                  <a:lnTo>
                    <a:pt x="5425453" y="3427309"/>
                  </a:lnTo>
                  <a:lnTo>
                    <a:pt x="5465940" y="3428169"/>
                  </a:lnTo>
                  <a:lnTo>
                    <a:pt x="5506428" y="3429692"/>
                  </a:lnTo>
                  <a:lnTo>
                    <a:pt x="5546916" y="3431854"/>
                  </a:lnTo>
                  <a:lnTo>
                    <a:pt x="5587403" y="3434635"/>
                  </a:lnTo>
                  <a:lnTo>
                    <a:pt x="5627891" y="3438011"/>
                  </a:lnTo>
                  <a:lnTo>
                    <a:pt x="5668379" y="3441962"/>
                  </a:lnTo>
                  <a:lnTo>
                    <a:pt x="5708867" y="3446464"/>
                  </a:lnTo>
                  <a:lnTo>
                    <a:pt x="5749355" y="3451495"/>
                  </a:lnTo>
                  <a:lnTo>
                    <a:pt x="5789843" y="3457035"/>
                  </a:lnTo>
                  <a:lnTo>
                    <a:pt x="5830331" y="3463060"/>
                  </a:lnTo>
                  <a:lnTo>
                    <a:pt x="5870818" y="3469548"/>
                  </a:lnTo>
                  <a:lnTo>
                    <a:pt x="5911306" y="3476478"/>
                  </a:lnTo>
                  <a:lnTo>
                    <a:pt x="5951794" y="3483827"/>
                  </a:lnTo>
                  <a:lnTo>
                    <a:pt x="5992282" y="3491574"/>
                  </a:lnTo>
                  <a:lnTo>
                    <a:pt x="6032770" y="3499696"/>
                  </a:lnTo>
                  <a:lnTo>
                    <a:pt x="6073258" y="3508171"/>
                  </a:lnTo>
                  <a:lnTo>
                    <a:pt x="6113747" y="3516977"/>
                  </a:lnTo>
                  <a:lnTo>
                    <a:pt x="6154235" y="3526092"/>
                  </a:lnTo>
                  <a:lnTo>
                    <a:pt x="6194723" y="3535494"/>
                  </a:lnTo>
                  <a:lnTo>
                    <a:pt x="6235211" y="3545161"/>
                  </a:lnTo>
                  <a:lnTo>
                    <a:pt x="6316187" y="3565201"/>
                  </a:lnTo>
                  <a:lnTo>
                    <a:pt x="6397163" y="3586035"/>
                  </a:lnTo>
                  <a:lnTo>
                    <a:pt x="6518628" y="3618391"/>
                  </a:lnTo>
                  <a:lnTo>
                    <a:pt x="6761557" y="3684890"/>
                  </a:lnTo>
                  <a:lnTo>
                    <a:pt x="6923510" y="3728635"/>
                  </a:lnTo>
                  <a:lnTo>
                    <a:pt x="7004486" y="3749801"/>
                  </a:lnTo>
                  <a:lnTo>
                    <a:pt x="7085462" y="3770261"/>
                  </a:lnTo>
                  <a:lnTo>
                    <a:pt x="7166438" y="3789838"/>
                  </a:lnTo>
                  <a:lnTo>
                    <a:pt x="7206926" y="3799240"/>
                  </a:lnTo>
                  <a:lnTo>
                    <a:pt x="7247414" y="3808356"/>
                  </a:lnTo>
                  <a:lnTo>
                    <a:pt x="7287903" y="3817162"/>
                  </a:lnTo>
                  <a:lnTo>
                    <a:pt x="7328391" y="3825638"/>
                  </a:lnTo>
                  <a:lnTo>
                    <a:pt x="7368879" y="3833760"/>
                  </a:lnTo>
                  <a:lnTo>
                    <a:pt x="7409367" y="3841507"/>
                  </a:lnTo>
                  <a:lnTo>
                    <a:pt x="7449855" y="3848857"/>
                  </a:lnTo>
                  <a:lnTo>
                    <a:pt x="7490343" y="3855787"/>
                  </a:lnTo>
                  <a:lnTo>
                    <a:pt x="7530830" y="3862277"/>
                  </a:lnTo>
                  <a:lnTo>
                    <a:pt x="7571318" y="3868302"/>
                  </a:lnTo>
                  <a:lnTo>
                    <a:pt x="7611806" y="3873842"/>
                  </a:lnTo>
                  <a:lnTo>
                    <a:pt x="7652294" y="3878875"/>
                  </a:lnTo>
                  <a:lnTo>
                    <a:pt x="7692782" y="3883378"/>
                  </a:lnTo>
                  <a:lnTo>
                    <a:pt x="7733270" y="3887329"/>
                  </a:lnTo>
                  <a:lnTo>
                    <a:pt x="7773758" y="3890706"/>
                  </a:lnTo>
                  <a:lnTo>
                    <a:pt x="7814245" y="3893487"/>
                  </a:lnTo>
                  <a:lnTo>
                    <a:pt x="7854733" y="3895651"/>
                  </a:lnTo>
                  <a:lnTo>
                    <a:pt x="7895221" y="3897174"/>
                  </a:lnTo>
                  <a:lnTo>
                    <a:pt x="7935708" y="3898035"/>
                  </a:lnTo>
                  <a:lnTo>
                    <a:pt x="7976196" y="3898212"/>
                  </a:lnTo>
                  <a:lnTo>
                    <a:pt x="8016683" y="3897683"/>
                  </a:lnTo>
                  <a:lnTo>
                    <a:pt x="8057171" y="3896426"/>
                  </a:lnTo>
                  <a:lnTo>
                    <a:pt x="8097659" y="3894418"/>
                  </a:lnTo>
                  <a:lnTo>
                    <a:pt x="8138146" y="3891637"/>
                  </a:lnTo>
                  <a:lnTo>
                    <a:pt x="8178633" y="3888063"/>
                  </a:lnTo>
                  <a:lnTo>
                    <a:pt x="8219121" y="3883671"/>
                  </a:lnTo>
                  <a:lnTo>
                    <a:pt x="8259608" y="3878441"/>
                  </a:lnTo>
                  <a:lnTo>
                    <a:pt x="8300095" y="3872350"/>
                  </a:lnTo>
                  <a:lnTo>
                    <a:pt x="8340583" y="3865376"/>
                  </a:lnTo>
                  <a:lnTo>
                    <a:pt x="8381070" y="3857498"/>
                  </a:lnTo>
                  <a:lnTo>
                    <a:pt x="8421557" y="3848692"/>
                  </a:lnTo>
                  <a:lnTo>
                    <a:pt x="8462044" y="3838937"/>
                  </a:lnTo>
                  <a:lnTo>
                    <a:pt x="8502531" y="3828212"/>
                  </a:lnTo>
                  <a:lnTo>
                    <a:pt x="8543018" y="3816493"/>
                  </a:lnTo>
                  <a:lnTo>
                    <a:pt x="8583505" y="3803759"/>
                  </a:lnTo>
                  <a:lnTo>
                    <a:pt x="8623992" y="3789987"/>
                  </a:lnTo>
                  <a:lnTo>
                    <a:pt x="8664479" y="3775156"/>
                  </a:lnTo>
                  <a:lnTo>
                    <a:pt x="8704966" y="3759244"/>
                  </a:lnTo>
                  <a:lnTo>
                    <a:pt x="8745452" y="3742228"/>
                  </a:lnTo>
                  <a:lnTo>
                    <a:pt x="8785939" y="3724087"/>
                  </a:lnTo>
                  <a:lnTo>
                    <a:pt x="8826425" y="3704798"/>
                  </a:lnTo>
                  <a:lnTo>
                    <a:pt x="8866912" y="3684339"/>
                  </a:lnTo>
                  <a:lnTo>
                    <a:pt x="8907399" y="3662688"/>
                  </a:lnTo>
                  <a:lnTo>
                    <a:pt x="8942832" y="235530"/>
                  </a:lnTo>
                  <a:lnTo>
                    <a:pt x="8902345" y="257181"/>
                  </a:lnTo>
                  <a:lnTo>
                    <a:pt x="8861858" y="277639"/>
                  </a:lnTo>
                  <a:lnTo>
                    <a:pt x="8821372" y="296929"/>
                  </a:lnTo>
                  <a:lnTo>
                    <a:pt x="8780885" y="315070"/>
                  </a:lnTo>
                  <a:lnTo>
                    <a:pt x="8740398" y="332086"/>
                  </a:lnTo>
                  <a:lnTo>
                    <a:pt x="8699912" y="347998"/>
                  </a:lnTo>
                  <a:lnTo>
                    <a:pt x="8659425" y="362829"/>
                  </a:lnTo>
                  <a:lnTo>
                    <a:pt x="8618938" y="376601"/>
                  </a:lnTo>
                  <a:lnTo>
                    <a:pt x="8578451" y="389335"/>
                  </a:lnTo>
                  <a:lnTo>
                    <a:pt x="8537964" y="401055"/>
                  </a:lnTo>
                  <a:lnTo>
                    <a:pt x="8497477" y="411781"/>
                  </a:lnTo>
                  <a:lnTo>
                    <a:pt x="8456990" y="421535"/>
                  </a:lnTo>
                  <a:lnTo>
                    <a:pt x="8416503" y="430341"/>
                  </a:lnTo>
                  <a:lnTo>
                    <a:pt x="8376015" y="438220"/>
                  </a:lnTo>
                  <a:lnTo>
                    <a:pt x="8335528" y="445194"/>
                  </a:lnTo>
                  <a:lnTo>
                    <a:pt x="8295041" y="451286"/>
                  </a:lnTo>
                  <a:lnTo>
                    <a:pt x="8254553" y="456516"/>
                  </a:lnTo>
                  <a:lnTo>
                    <a:pt x="8214066" y="460908"/>
                  </a:lnTo>
                  <a:lnTo>
                    <a:pt x="8173578" y="464484"/>
                  </a:lnTo>
                  <a:lnTo>
                    <a:pt x="8133091" y="467264"/>
                  </a:lnTo>
                  <a:lnTo>
                    <a:pt x="8092603" y="469273"/>
                  </a:lnTo>
                  <a:lnTo>
                    <a:pt x="8052115" y="470531"/>
                  </a:lnTo>
                  <a:lnTo>
                    <a:pt x="8011628" y="471060"/>
                  </a:lnTo>
                  <a:lnTo>
                    <a:pt x="7971140" y="470884"/>
                  </a:lnTo>
                  <a:lnTo>
                    <a:pt x="7930652" y="470023"/>
                  </a:lnTo>
                  <a:lnTo>
                    <a:pt x="7890164" y="468500"/>
                  </a:lnTo>
                  <a:lnTo>
                    <a:pt x="7849676" y="466337"/>
                  </a:lnTo>
                  <a:lnTo>
                    <a:pt x="7809188" y="463557"/>
                  </a:lnTo>
                  <a:lnTo>
                    <a:pt x="7768700" y="460180"/>
                  </a:lnTo>
                  <a:lnTo>
                    <a:pt x="7728212" y="456229"/>
                  </a:lnTo>
                  <a:lnTo>
                    <a:pt x="7687724" y="451727"/>
                  </a:lnTo>
                  <a:lnTo>
                    <a:pt x="7647236" y="446695"/>
                  </a:lnTo>
                  <a:lnTo>
                    <a:pt x="7606748" y="441156"/>
                  </a:lnTo>
                  <a:lnTo>
                    <a:pt x="7566260" y="435131"/>
                  </a:lnTo>
                  <a:lnTo>
                    <a:pt x="7525771" y="428642"/>
                  </a:lnTo>
                  <a:lnTo>
                    <a:pt x="7485283" y="421712"/>
                  </a:lnTo>
                  <a:lnTo>
                    <a:pt x="7444795" y="414363"/>
                  </a:lnTo>
                  <a:lnTo>
                    <a:pt x="7404306" y="406616"/>
                  </a:lnTo>
                  <a:lnTo>
                    <a:pt x="7363818" y="398494"/>
                  </a:lnTo>
                  <a:lnTo>
                    <a:pt x="7323329" y="390020"/>
                  </a:lnTo>
                  <a:lnTo>
                    <a:pt x="7282841" y="381214"/>
                  </a:lnTo>
                  <a:lnTo>
                    <a:pt x="7242352" y="372099"/>
                  </a:lnTo>
                  <a:lnTo>
                    <a:pt x="7201864" y="362697"/>
                  </a:lnTo>
                  <a:lnTo>
                    <a:pt x="7161375" y="353030"/>
                  </a:lnTo>
                  <a:lnTo>
                    <a:pt x="7080398" y="332991"/>
                  </a:lnTo>
                  <a:lnTo>
                    <a:pt x="6999420" y="312157"/>
                  </a:lnTo>
                  <a:lnTo>
                    <a:pt x="6877954" y="279802"/>
                  </a:lnTo>
                  <a:lnTo>
                    <a:pt x="6635019" y="213306"/>
                  </a:lnTo>
                  <a:lnTo>
                    <a:pt x="6473063" y="169563"/>
                  </a:lnTo>
                  <a:lnTo>
                    <a:pt x="6392084" y="148398"/>
                  </a:lnTo>
                  <a:lnTo>
                    <a:pt x="6311106" y="127939"/>
                  </a:lnTo>
                  <a:lnTo>
                    <a:pt x="6230127" y="108363"/>
                  </a:lnTo>
                  <a:lnTo>
                    <a:pt x="6189638" y="98961"/>
                  </a:lnTo>
                  <a:lnTo>
                    <a:pt x="6149148" y="89846"/>
                  </a:lnTo>
                  <a:lnTo>
                    <a:pt x="6108659" y="81040"/>
                  </a:lnTo>
                  <a:lnTo>
                    <a:pt x="6068169" y="72565"/>
                  </a:lnTo>
                  <a:lnTo>
                    <a:pt x="6027680" y="64444"/>
                  </a:lnTo>
                  <a:lnTo>
                    <a:pt x="5987190" y="56697"/>
                  </a:lnTo>
                  <a:lnTo>
                    <a:pt x="5946701" y="49348"/>
                  </a:lnTo>
                  <a:lnTo>
                    <a:pt x="5906211" y="42418"/>
                  </a:lnTo>
                  <a:lnTo>
                    <a:pt x="5865722" y="35929"/>
                  </a:lnTo>
                  <a:lnTo>
                    <a:pt x="5825232" y="29904"/>
                  </a:lnTo>
                  <a:lnTo>
                    <a:pt x="5784742" y="24365"/>
                  </a:lnTo>
                  <a:lnTo>
                    <a:pt x="5744253" y="19333"/>
                  </a:lnTo>
                  <a:lnTo>
                    <a:pt x="5703763" y="14831"/>
                  </a:lnTo>
                  <a:lnTo>
                    <a:pt x="5663274" y="10880"/>
                  </a:lnTo>
                  <a:lnTo>
                    <a:pt x="5622784" y="7503"/>
                  </a:lnTo>
                  <a:lnTo>
                    <a:pt x="5582294" y="4722"/>
                  </a:lnTo>
                  <a:lnTo>
                    <a:pt x="5541804" y="2560"/>
                  </a:lnTo>
                  <a:lnTo>
                    <a:pt x="5501315" y="1037"/>
                  </a:lnTo>
                  <a:lnTo>
                    <a:pt x="5460825" y="176"/>
                  </a:lnTo>
                  <a:lnTo>
                    <a:pt x="5420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93114" y="5375964"/>
              <a:ext cx="8943340" cy="3898265"/>
            </a:xfrm>
            <a:custGeom>
              <a:avLst/>
              <a:gdLst/>
              <a:ahLst/>
              <a:cxnLst/>
              <a:rect l="l" t="t" r="r" b="b"/>
              <a:pathLst>
                <a:path w="8943340" h="3898265">
                  <a:moveTo>
                    <a:pt x="35433" y="235530"/>
                  </a:moveTo>
                  <a:lnTo>
                    <a:pt x="75919" y="213879"/>
                  </a:lnTo>
                  <a:lnTo>
                    <a:pt x="116406" y="193421"/>
                  </a:lnTo>
                  <a:lnTo>
                    <a:pt x="156892" y="174131"/>
                  </a:lnTo>
                  <a:lnTo>
                    <a:pt x="197379" y="155990"/>
                  </a:lnTo>
                  <a:lnTo>
                    <a:pt x="237865" y="138974"/>
                  </a:lnTo>
                  <a:lnTo>
                    <a:pt x="278352" y="123062"/>
                  </a:lnTo>
                  <a:lnTo>
                    <a:pt x="318839" y="108231"/>
                  </a:lnTo>
                  <a:lnTo>
                    <a:pt x="359326" y="94459"/>
                  </a:lnTo>
                  <a:lnTo>
                    <a:pt x="399813" y="81725"/>
                  </a:lnTo>
                  <a:lnTo>
                    <a:pt x="440300" y="70005"/>
                  </a:lnTo>
                  <a:lnTo>
                    <a:pt x="480787" y="59279"/>
                  </a:lnTo>
                  <a:lnTo>
                    <a:pt x="521274" y="49524"/>
                  </a:lnTo>
                  <a:lnTo>
                    <a:pt x="561761" y="40719"/>
                  </a:lnTo>
                  <a:lnTo>
                    <a:pt x="602248" y="32840"/>
                  </a:lnTo>
                  <a:lnTo>
                    <a:pt x="642736" y="25865"/>
                  </a:lnTo>
                  <a:lnTo>
                    <a:pt x="683223" y="19774"/>
                  </a:lnTo>
                  <a:lnTo>
                    <a:pt x="723710" y="14544"/>
                  </a:lnTo>
                  <a:lnTo>
                    <a:pt x="764198" y="10152"/>
                  </a:lnTo>
                  <a:lnTo>
                    <a:pt x="804685" y="6576"/>
                  </a:lnTo>
                  <a:lnTo>
                    <a:pt x="845172" y="3796"/>
                  </a:lnTo>
                  <a:lnTo>
                    <a:pt x="885660" y="1787"/>
                  </a:lnTo>
                  <a:lnTo>
                    <a:pt x="926148" y="529"/>
                  </a:lnTo>
                  <a:lnTo>
                    <a:pt x="966635" y="0"/>
                  </a:lnTo>
                  <a:lnTo>
                    <a:pt x="1007123" y="176"/>
                  </a:lnTo>
                  <a:lnTo>
                    <a:pt x="1047610" y="1037"/>
                  </a:lnTo>
                  <a:lnTo>
                    <a:pt x="1088098" y="2560"/>
                  </a:lnTo>
                  <a:lnTo>
                    <a:pt x="1128586" y="4722"/>
                  </a:lnTo>
                  <a:lnTo>
                    <a:pt x="1169073" y="7503"/>
                  </a:lnTo>
                  <a:lnTo>
                    <a:pt x="1209561" y="10880"/>
                  </a:lnTo>
                  <a:lnTo>
                    <a:pt x="1250049" y="14831"/>
                  </a:lnTo>
                  <a:lnTo>
                    <a:pt x="1290537" y="19333"/>
                  </a:lnTo>
                  <a:lnTo>
                    <a:pt x="1331025" y="24365"/>
                  </a:lnTo>
                  <a:lnTo>
                    <a:pt x="1371513" y="29904"/>
                  </a:lnTo>
                  <a:lnTo>
                    <a:pt x="1412001" y="35929"/>
                  </a:lnTo>
                  <a:lnTo>
                    <a:pt x="1452488" y="42418"/>
                  </a:lnTo>
                  <a:lnTo>
                    <a:pt x="1492976" y="49348"/>
                  </a:lnTo>
                  <a:lnTo>
                    <a:pt x="1533464" y="56697"/>
                  </a:lnTo>
                  <a:lnTo>
                    <a:pt x="1573952" y="64444"/>
                  </a:lnTo>
                  <a:lnTo>
                    <a:pt x="1614440" y="72565"/>
                  </a:lnTo>
                  <a:lnTo>
                    <a:pt x="1654928" y="81040"/>
                  </a:lnTo>
                  <a:lnTo>
                    <a:pt x="1695417" y="89846"/>
                  </a:lnTo>
                  <a:lnTo>
                    <a:pt x="1735905" y="98961"/>
                  </a:lnTo>
                  <a:lnTo>
                    <a:pt x="1776393" y="108363"/>
                  </a:lnTo>
                  <a:lnTo>
                    <a:pt x="1816881" y="118030"/>
                  </a:lnTo>
                  <a:lnTo>
                    <a:pt x="1857369" y="127939"/>
                  </a:lnTo>
                  <a:lnTo>
                    <a:pt x="1897857" y="138069"/>
                  </a:lnTo>
                  <a:lnTo>
                    <a:pt x="1938345" y="148398"/>
                  </a:lnTo>
                  <a:lnTo>
                    <a:pt x="1978833" y="158903"/>
                  </a:lnTo>
                  <a:lnTo>
                    <a:pt x="2019321" y="169563"/>
                  </a:lnTo>
                  <a:lnTo>
                    <a:pt x="2059810" y="180355"/>
                  </a:lnTo>
                  <a:lnTo>
                    <a:pt x="2100298" y="191258"/>
                  </a:lnTo>
                  <a:lnTo>
                    <a:pt x="2140786" y="202248"/>
                  </a:lnTo>
                  <a:lnTo>
                    <a:pt x="2181274" y="213306"/>
                  </a:lnTo>
                  <a:lnTo>
                    <a:pt x="2221762" y="224407"/>
                  </a:lnTo>
                  <a:lnTo>
                    <a:pt x="2262251" y="235530"/>
                  </a:lnTo>
                  <a:lnTo>
                    <a:pt x="2302739" y="246653"/>
                  </a:lnTo>
                  <a:lnTo>
                    <a:pt x="2343227" y="257754"/>
                  </a:lnTo>
                  <a:lnTo>
                    <a:pt x="2383715" y="268811"/>
                  </a:lnTo>
                  <a:lnTo>
                    <a:pt x="2424203" y="279802"/>
                  </a:lnTo>
                  <a:lnTo>
                    <a:pt x="2464691" y="290705"/>
                  </a:lnTo>
                  <a:lnTo>
                    <a:pt x="2505180" y="301497"/>
                  </a:lnTo>
                  <a:lnTo>
                    <a:pt x="2545668" y="312157"/>
                  </a:lnTo>
                  <a:lnTo>
                    <a:pt x="2586156" y="322662"/>
                  </a:lnTo>
                  <a:lnTo>
                    <a:pt x="2626644" y="332991"/>
                  </a:lnTo>
                  <a:lnTo>
                    <a:pt x="2667132" y="343121"/>
                  </a:lnTo>
                  <a:lnTo>
                    <a:pt x="2707620" y="353030"/>
                  </a:lnTo>
                  <a:lnTo>
                    <a:pt x="2748108" y="362697"/>
                  </a:lnTo>
                  <a:lnTo>
                    <a:pt x="2788596" y="372099"/>
                  </a:lnTo>
                  <a:lnTo>
                    <a:pt x="2829084" y="381214"/>
                  </a:lnTo>
                  <a:lnTo>
                    <a:pt x="2869573" y="390020"/>
                  </a:lnTo>
                  <a:lnTo>
                    <a:pt x="2910061" y="398494"/>
                  </a:lnTo>
                  <a:lnTo>
                    <a:pt x="2950549" y="406616"/>
                  </a:lnTo>
                  <a:lnTo>
                    <a:pt x="2991037" y="414363"/>
                  </a:lnTo>
                  <a:lnTo>
                    <a:pt x="3031525" y="421712"/>
                  </a:lnTo>
                  <a:lnTo>
                    <a:pt x="3072013" y="428642"/>
                  </a:lnTo>
                  <a:lnTo>
                    <a:pt x="3112500" y="435131"/>
                  </a:lnTo>
                  <a:lnTo>
                    <a:pt x="3152988" y="441156"/>
                  </a:lnTo>
                  <a:lnTo>
                    <a:pt x="3193476" y="446695"/>
                  </a:lnTo>
                  <a:lnTo>
                    <a:pt x="3233964" y="451727"/>
                  </a:lnTo>
                  <a:lnTo>
                    <a:pt x="3274452" y="456229"/>
                  </a:lnTo>
                  <a:lnTo>
                    <a:pt x="3314940" y="460180"/>
                  </a:lnTo>
                  <a:lnTo>
                    <a:pt x="3355428" y="463557"/>
                  </a:lnTo>
                  <a:lnTo>
                    <a:pt x="3395915" y="466337"/>
                  </a:lnTo>
                  <a:lnTo>
                    <a:pt x="3436403" y="468500"/>
                  </a:lnTo>
                  <a:lnTo>
                    <a:pt x="3476891" y="470023"/>
                  </a:lnTo>
                  <a:lnTo>
                    <a:pt x="3517378" y="470884"/>
                  </a:lnTo>
                  <a:lnTo>
                    <a:pt x="3557866" y="471060"/>
                  </a:lnTo>
                  <a:lnTo>
                    <a:pt x="3598353" y="470531"/>
                  </a:lnTo>
                  <a:lnTo>
                    <a:pt x="3638841" y="469273"/>
                  </a:lnTo>
                  <a:lnTo>
                    <a:pt x="3679329" y="467264"/>
                  </a:lnTo>
                  <a:lnTo>
                    <a:pt x="3719816" y="464484"/>
                  </a:lnTo>
                  <a:lnTo>
                    <a:pt x="3760303" y="460908"/>
                  </a:lnTo>
                  <a:lnTo>
                    <a:pt x="3800791" y="456516"/>
                  </a:lnTo>
                  <a:lnTo>
                    <a:pt x="3841278" y="451286"/>
                  </a:lnTo>
                  <a:lnTo>
                    <a:pt x="3881765" y="445194"/>
                  </a:lnTo>
                  <a:lnTo>
                    <a:pt x="3922253" y="438220"/>
                  </a:lnTo>
                  <a:lnTo>
                    <a:pt x="3962740" y="430341"/>
                  </a:lnTo>
                  <a:lnTo>
                    <a:pt x="4003227" y="421535"/>
                  </a:lnTo>
                  <a:lnTo>
                    <a:pt x="4043714" y="411781"/>
                  </a:lnTo>
                  <a:lnTo>
                    <a:pt x="4084201" y="401055"/>
                  </a:lnTo>
                  <a:lnTo>
                    <a:pt x="4124688" y="389335"/>
                  </a:lnTo>
                  <a:lnTo>
                    <a:pt x="4165175" y="376601"/>
                  </a:lnTo>
                  <a:lnTo>
                    <a:pt x="4205662" y="362829"/>
                  </a:lnTo>
                  <a:lnTo>
                    <a:pt x="4246149" y="347998"/>
                  </a:lnTo>
                  <a:lnTo>
                    <a:pt x="4286636" y="332086"/>
                  </a:lnTo>
                  <a:lnTo>
                    <a:pt x="4327122" y="315070"/>
                  </a:lnTo>
                  <a:lnTo>
                    <a:pt x="4367609" y="296929"/>
                  </a:lnTo>
                  <a:lnTo>
                    <a:pt x="4408095" y="277639"/>
                  </a:lnTo>
                  <a:lnTo>
                    <a:pt x="4448582" y="257181"/>
                  </a:lnTo>
                  <a:lnTo>
                    <a:pt x="4489069" y="235530"/>
                  </a:lnTo>
                  <a:lnTo>
                    <a:pt x="4529558" y="213879"/>
                  </a:lnTo>
                  <a:lnTo>
                    <a:pt x="4570048" y="193421"/>
                  </a:lnTo>
                  <a:lnTo>
                    <a:pt x="4610538" y="174131"/>
                  </a:lnTo>
                  <a:lnTo>
                    <a:pt x="4651028" y="155990"/>
                  </a:lnTo>
                  <a:lnTo>
                    <a:pt x="4691518" y="138974"/>
                  </a:lnTo>
                  <a:lnTo>
                    <a:pt x="4732008" y="123062"/>
                  </a:lnTo>
                  <a:lnTo>
                    <a:pt x="4772498" y="108231"/>
                  </a:lnTo>
                  <a:lnTo>
                    <a:pt x="4812988" y="94459"/>
                  </a:lnTo>
                  <a:lnTo>
                    <a:pt x="4853478" y="81725"/>
                  </a:lnTo>
                  <a:lnTo>
                    <a:pt x="4893967" y="70005"/>
                  </a:lnTo>
                  <a:lnTo>
                    <a:pt x="4934457" y="59279"/>
                  </a:lnTo>
                  <a:lnTo>
                    <a:pt x="4974947" y="49524"/>
                  </a:lnTo>
                  <a:lnTo>
                    <a:pt x="5015437" y="40719"/>
                  </a:lnTo>
                  <a:lnTo>
                    <a:pt x="5055927" y="32840"/>
                  </a:lnTo>
                  <a:lnTo>
                    <a:pt x="5096417" y="25865"/>
                  </a:lnTo>
                  <a:lnTo>
                    <a:pt x="5136907" y="19774"/>
                  </a:lnTo>
                  <a:lnTo>
                    <a:pt x="5177396" y="14544"/>
                  </a:lnTo>
                  <a:lnTo>
                    <a:pt x="5217886" y="10152"/>
                  </a:lnTo>
                  <a:lnTo>
                    <a:pt x="5258376" y="6576"/>
                  </a:lnTo>
                  <a:lnTo>
                    <a:pt x="5298866" y="3796"/>
                  </a:lnTo>
                  <a:lnTo>
                    <a:pt x="5339356" y="1787"/>
                  </a:lnTo>
                  <a:lnTo>
                    <a:pt x="5379845" y="529"/>
                  </a:lnTo>
                  <a:lnTo>
                    <a:pt x="5420335" y="0"/>
                  </a:lnTo>
                  <a:lnTo>
                    <a:pt x="5460825" y="176"/>
                  </a:lnTo>
                  <a:lnTo>
                    <a:pt x="5501315" y="1037"/>
                  </a:lnTo>
                  <a:lnTo>
                    <a:pt x="5541804" y="2560"/>
                  </a:lnTo>
                  <a:lnTo>
                    <a:pt x="5582294" y="4722"/>
                  </a:lnTo>
                  <a:lnTo>
                    <a:pt x="5622784" y="7503"/>
                  </a:lnTo>
                  <a:lnTo>
                    <a:pt x="5663274" y="10880"/>
                  </a:lnTo>
                  <a:lnTo>
                    <a:pt x="5703763" y="14831"/>
                  </a:lnTo>
                  <a:lnTo>
                    <a:pt x="5744253" y="19333"/>
                  </a:lnTo>
                  <a:lnTo>
                    <a:pt x="5784742" y="24365"/>
                  </a:lnTo>
                  <a:lnTo>
                    <a:pt x="5825232" y="29904"/>
                  </a:lnTo>
                  <a:lnTo>
                    <a:pt x="5865722" y="35929"/>
                  </a:lnTo>
                  <a:lnTo>
                    <a:pt x="5906211" y="42418"/>
                  </a:lnTo>
                  <a:lnTo>
                    <a:pt x="5946701" y="49348"/>
                  </a:lnTo>
                  <a:lnTo>
                    <a:pt x="5987190" y="56697"/>
                  </a:lnTo>
                  <a:lnTo>
                    <a:pt x="6027680" y="64444"/>
                  </a:lnTo>
                  <a:lnTo>
                    <a:pt x="6068169" y="72565"/>
                  </a:lnTo>
                  <a:lnTo>
                    <a:pt x="6108659" y="81040"/>
                  </a:lnTo>
                  <a:lnTo>
                    <a:pt x="6149148" y="89846"/>
                  </a:lnTo>
                  <a:lnTo>
                    <a:pt x="6189638" y="98961"/>
                  </a:lnTo>
                  <a:lnTo>
                    <a:pt x="6230127" y="108363"/>
                  </a:lnTo>
                  <a:lnTo>
                    <a:pt x="6270616" y="118030"/>
                  </a:lnTo>
                  <a:lnTo>
                    <a:pt x="6311106" y="127939"/>
                  </a:lnTo>
                  <a:lnTo>
                    <a:pt x="6351595" y="138069"/>
                  </a:lnTo>
                  <a:lnTo>
                    <a:pt x="6392084" y="148398"/>
                  </a:lnTo>
                  <a:lnTo>
                    <a:pt x="6432574" y="158903"/>
                  </a:lnTo>
                  <a:lnTo>
                    <a:pt x="6473063" y="169563"/>
                  </a:lnTo>
                  <a:lnTo>
                    <a:pt x="6513552" y="180355"/>
                  </a:lnTo>
                  <a:lnTo>
                    <a:pt x="6554041" y="191258"/>
                  </a:lnTo>
                  <a:lnTo>
                    <a:pt x="6594530" y="202248"/>
                  </a:lnTo>
                  <a:lnTo>
                    <a:pt x="6635019" y="213306"/>
                  </a:lnTo>
                  <a:lnTo>
                    <a:pt x="6675509" y="224407"/>
                  </a:lnTo>
                  <a:lnTo>
                    <a:pt x="6715998" y="235530"/>
                  </a:lnTo>
                  <a:lnTo>
                    <a:pt x="6756487" y="246653"/>
                  </a:lnTo>
                  <a:lnTo>
                    <a:pt x="6796976" y="257754"/>
                  </a:lnTo>
                  <a:lnTo>
                    <a:pt x="6837465" y="268811"/>
                  </a:lnTo>
                  <a:lnTo>
                    <a:pt x="6877954" y="279802"/>
                  </a:lnTo>
                  <a:lnTo>
                    <a:pt x="6918442" y="290705"/>
                  </a:lnTo>
                  <a:lnTo>
                    <a:pt x="6958931" y="301497"/>
                  </a:lnTo>
                  <a:lnTo>
                    <a:pt x="6999420" y="312157"/>
                  </a:lnTo>
                  <a:lnTo>
                    <a:pt x="7039909" y="322662"/>
                  </a:lnTo>
                  <a:lnTo>
                    <a:pt x="7080398" y="332991"/>
                  </a:lnTo>
                  <a:lnTo>
                    <a:pt x="7120886" y="343121"/>
                  </a:lnTo>
                  <a:lnTo>
                    <a:pt x="7161375" y="353030"/>
                  </a:lnTo>
                  <a:lnTo>
                    <a:pt x="7201864" y="362697"/>
                  </a:lnTo>
                  <a:lnTo>
                    <a:pt x="7242352" y="372099"/>
                  </a:lnTo>
                  <a:lnTo>
                    <a:pt x="7282841" y="381214"/>
                  </a:lnTo>
                  <a:lnTo>
                    <a:pt x="7323329" y="390020"/>
                  </a:lnTo>
                  <a:lnTo>
                    <a:pt x="7363818" y="398494"/>
                  </a:lnTo>
                  <a:lnTo>
                    <a:pt x="7404306" y="406616"/>
                  </a:lnTo>
                  <a:lnTo>
                    <a:pt x="7444795" y="414363"/>
                  </a:lnTo>
                  <a:lnTo>
                    <a:pt x="7485283" y="421712"/>
                  </a:lnTo>
                  <a:lnTo>
                    <a:pt x="7525771" y="428642"/>
                  </a:lnTo>
                  <a:lnTo>
                    <a:pt x="7566260" y="435131"/>
                  </a:lnTo>
                  <a:lnTo>
                    <a:pt x="7606748" y="441156"/>
                  </a:lnTo>
                  <a:lnTo>
                    <a:pt x="7647236" y="446695"/>
                  </a:lnTo>
                  <a:lnTo>
                    <a:pt x="7687724" y="451727"/>
                  </a:lnTo>
                  <a:lnTo>
                    <a:pt x="7728212" y="456229"/>
                  </a:lnTo>
                  <a:lnTo>
                    <a:pt x="7768700" y="460180"/>
                  </a:lnTo>
                  <a:lnTo>
                    <a:pt x="7809188" y="463557"/>
                  </a:lnTo>
                  <a:lnTo>
                    <a:pt x="7849676" y="466337"/>
                  </a:lnTo>
                  <a:lnTo>
                    <a:pt x="7890164" y="468500"/>
                  </a:lnTo>
                  <a:lnTo>
                    <a:pt x="7930652" y="470023"/>
                  </a:lnTo>
                  <a:lnTo>
                    <a:pt x="7971140" y="470884"/>
                  </a:lnTo>
                  <a:lnTo>
                    <a:pt x="8011628" y="471060"/>
                  </a:lnTo>
                  <a:lnTo>
                    <a:pt x="8052115" y="470531"/>
                  </a:lnTo>
                  <a:lnTo>
                    <a:pt x="8092603" y="469273"/>
                  </a:lnTo>
                  <a:lnTo>
                    <a:pt x="8133091" y="467264"/>
                  </a:lnTo>
                  <a:lnTo>
                    <a:pt x="8173578" y="464484"/>
                  </a:lnTo>
                  <a:lnTo>
                    <a:pt x="8214066" y="460908"/>
                  </a:lnTo>
                  <a:lnTo>
                    <a:pt x="8254553" y="456516"/>
                  </a:lnTo>
                  <a:lnTo>
                    <a:pt x="8295041" y="451286"/>
                  </a:lnTo>
                  <a:lnTo>
                    <a:pt x="8335528" y="445194"/>
                  </a:lnTo>
                  <a:lnTo>
                    <a:pt x="8376015" y="438220"/>
                  </a:lnTo>
                  <a:lnTo>
                    <a:pt x="8416503" y="430341"/>
                  </a:lnTo>
                  <a:lnTo>
                    <a:pt x="8456990" y="421535"/>
                  </a:lnTo>
                  <a:lnTo>
                    <a:pt x="8497477" y="411781"/>
                  </a:lnTo>
                  <a:lnTo>
                    <a:pt x="8537964" y="401055"/>
                  </a:lnTo>
                  <a:lnTo>
                    <a:pt x="8578451" y="389335"/>
                  </a:lnTo>
                  <a:lnTo>
                    <a:pt x="8618938" y="376601"/>
                  </a:lnTo>
                  <a:lnTo>
                    <a:pt x="8659425" y="362829"/>
                  </a:lnTo>
                  <a:lnTo>
                    <a:pt x="8699912" y="347998"/>
                  </a:lnTo>
                  <a:lnTo>
                    <a:pt x="8740398" y="332086"/>
                  </a:lnTo>
                  <a:lnTo>
                    <a:pt x="8780885" y="315070"/>
                  </a:lnTo>
                  <a:lnTo>
                    <a:pt x="8821372" y="296929"/>
                  </a:lnTo>
                  <a:lnTo>
                    <a:pt x="8861858" y="277639"/>
                  </a:lnTo>
                  <a:lnTo>
                    <a:pt x="8902345" y="257181"/>
                  </a:lnTo>
                  <a:lnTo>
                    <a:pt x="8942832" y="235530"/>
                  </a:lnTo>
                  <a:lnTo>
                    <a:pt x="8907399" y="3662688"/>
                  </a:lnTo>
                  <a:lnTo>
                    <a:pt x="8866912" y="3684339"/>
                  </a:lnTo>
                  <a:lnTo>
                    <a:pt x="8826425" y="3704798"/>
                  </a:lnTo>
                  <a:lnTo>
                    <a:pt x="8785939" y="3724087"/>
                  </a:lnTo>
                  <a:lnTo>
                    <a:pt x="8745452" y="3742228"/>
                  </a:lnTo>
                  <a:lnTo>
                    <a:pt x="8704966" y="3759244"/>
                  </a:lnTo>
                  <a:lnTo>
                    <a:pt x="8664479" y="3775156"/>
                  </a:lnTo>
                  <a:lnTo>
                    <a:pt x="8623992" y="3789987"/>
                  </a:lnTo>
                  <a:lnTo>
                    <a:pt x="8583505" y="3803759"/>
                  </a:lnTo>
                  <a:lnTo>
                    <a:pt x="8543018" y="3816493"/>
                  </a:lnTo>
                  <a:lnTo>
                    <a:pt x="8502531" y="3828212"/>
                  </a:lnTo>
                  <a:lnTo>
                    <a:pt x="8462044" y="3838937"/>
                  </a:lnTo>
                  <a:lnTo>
                    <a:pt x="8421557" y="3848692"/>
                  </a:lnTo>
                  <a:lnTo>
                    <a:pt x="8381070" y="3857498"/>
                  </a:lnTo>
                  <a:lnTo>
                    <a:pt x="8340583" y="3865376"/>
                  </a:lnTo>
                  <a:lnTo>
                    <a:pt x="8300095" y="3872350"/>
                  </a:lnTo>
                  <a:lnTo>
                    <a:pt x="8259608" y="3878441"/>
                  </a:lnTo>
                  <a:lnTo>
                    <a:pt x="8219121" y="3883671"/>
                  </a:lnTo>
                  <a:lnTo>
                    <a:pt x="8178633" y="3888063"/>
                  </a:lnTo>
                  <a:lnTo>
                    <a:pt x="8138146" y="3891637"/>
                  </a:lnTo>
                  <a:lnTo>
                    <a:pt x="8097659" y="3894418"/>
                  </a:lnTo>
                  <a:lnTo>
                    <a:pt x="8057171" y="3896426"/>
                  </a:lnTo>
                  <a:lnTo>
                    <a:pt x="8016683" y="3897683"/>
                  </a:lnTo>
                  <a:lnTo>
                    <a:pt x="7976196" y="3898212"/>
                  </a:lnTo>
                  <a:lnTo>
                    <a:pt x="7935708" y="3898035"/>
                  </a:lnTo>
                  <a:lnTo>
                    <a:pt x="7895221" y="3897174"/>
                  </a:lnTo>
                  <a:lnTo>
                    <a:pt x="7854733" y="3895651"/>
                  </a:lnTo>
                  <a:lnTo>
                    <a:pt x="7814245" y="3893487"/>
                  </a:lnTo>
                  <a:lnTo>
                    <a:pt x="7773758" y="3890706"/>
                  </a:lnTo>
                  <a:lnTo>
                    <a:pt x="7733270" y="3887329"/>
                  </a:lnTo>
                  <a:lnTo>
                    <a:pt x="7692782" y="3883378"/>
                  </a:lnTo>
                  <a:lnTo>
                    <a:pt x="7652294" y="3878875"/>
                  </a:lnTo>
                  <a:lnTo>
                    <a:pt x="7611806" y="3873842"/>
                  </a:lnTo>
                  <a:lnTo>
                    <a:pt x="7571318" y="3868302"/>
                  </a:lnTo>
                  <a:lnTo>
                    <a:pt x="7530830" y="3862277"/>
                  </a:lnTo>
                  <a:lnTo>
                    <a:pt x="7490343" y="3855787"/>
                  </a:lnTo>
                  <a:lnTo>
                    <a:pt x="7449855" y="3848857"/>
                  </a:lnTo>
                  <a:lnTo>
                    <a:pt x="7409367" y="3841507"/>
                  </a:lnTo>
                  <a:lnTo>
                    <a:pt x="7368879" y="3833760"/>
                  </a:lnTo>
                  <a:lnTo>
                    <a:pt x="7328391" y="3825638"/>
                  </a:lnTo>
                  <a:lnTo>
                    <a:pt x="7287903" y="3817162"/>
                  </a:lnTo>
                  <a:lnTo>
                    <a:pt x="7247414" y="3808356"/>
                  </a:lnTo>
                  <a:lnTo>
                    <a:pt x="7206926" y="3799240"/>
                  </a:lnTo>
                  <a:lnTo>
                    <a:pt x="7166438" y="3789838"/>
                  </a:lnTo>
                  <a:lnTo>
                    <a:pt x="7125950" y="3780171"/>
                  </a:lnTo>
                  <a:lnTo>
                    <a:pt x="7085462" y="3770261"/>
                  </a:lnTo>
                  <a:lnTo>
                    <a:pt x="7044974" y="3760130"/>
                  </a:lnTo>
                  <a:lnTo>
                    <a:pt x="7004486" y="3749801"/>
                  </a:lnTo>
                  <a:lnTo>
                    <a:pt x="6963998" y="3739295"/>
                  </a:lnTo>
                  <a:lnTo>
                    <a:pt x="6923510" y="3728635"/>
                  </a:lnTo>
                  <a:lnTo>
                    <a:pt x="6883021" y="3717842"/>
                  </a:lnTo>
                  <a:lnTo>
                    <a:pt x="6842533" y="3706939"/>
                  </a:lnTo>
                  <a:lnTo>
                    <a:pt x="6802045" y="3695948"/>
                  </a:lnTo>
                  <a:lnTo>
                    <a:pt x="6761557" y="3684890"/>
                  </a:lnTo>
                  <a:lnTo>
                    <a:pt x="6721069" y="3673788"/>
                  </a:lnTo>
                  <a:lnTo>
                    <a:pt x="6680581" y="3662665"/>
                  </a:lnTo>
                  <a:lnTo>
                    <a:pt x="6640092" y="3651541"/>
                  </a:lnTo>
                  <a:lnTo>
                    <a:pt x="6599604" y="3640439"/>
                  </a:lnTo>
                  <a:lnTo>
                    <a:pt x="6559116" y="3629382"/>
                  </a:lnTo>
                  <a:lnTo>
                    <a:pt x="6518628" y="3618391"/>
                  </a:lnTo>
                  <a:lnTo>
                    <a:pt x="6478140" y="3607488"/>
                  </a:lnTo>
                  <a:lnTo>
                    <a:pt x="6437651" y="3596695"/>
                  </a:lnTo>
                  <a:lnTo>
                    <a:pt x="6397163" y="3586035"/>
                  </a:lnTo>
                  <a:lnTo>
                    <a:pt x="6356675" y="3575530"/>
                  </a:lnTo>
                  <a:lnTo>
                    <a:pt x="6316187" y="3565201"/>
                  </a:lnTo>
                  <a:lnTo>
                    <a:pt x="6275699" y="3555070"/>
                  </a:lnTo>
                  <a:lnTo>
                    <a:pt x="6235211" y="3545161"/>
                  </a:lnTo>
                  <a:lnTo>
                    <a:pt x="6194723" y="3535494"/>
                  </a:lnTo>
                  <a:lnTo>
                    <a:pt x="6154235" y="3526092"/>
                  </a:lnTo>
                  <a:lnTo>
                    <a:pt x="6113747" y="3516977"/>
                  </a:lnTo>
                  <a:lnTo>
                    <a:pt x="6073258" y="3508171"/>
                  </a:lnTo>
                  <a:lnTo>
                    <a:pt x="6032770" y="3499696"/>
                  </a:lnTo>
                  <a:lnTo>
                    <a:pt x="5992282" y="3491574"/>
                  </a:lnTo>
                  <a:lnTo>
                    <a:pt x="5951794" y="3483827"/>
                  </a:lnTo>
                  <a:lnTo>
                    <a:pt x="5911306" y="3476478"/>
                  </a:lnTo>
                  <a:lnTo>
                    <a:pt x="5870818" y="3469548"/>
                  </a:lnTo>
                  <a:lnTo>
                    <a:pt x="5830331" y="3463060"/>
                  </a:lnTo>
                  <a:lnTo>
                    <a:pt x="5789843" y="3457035"/>
                  </a:lnTo>
                  <a:lnTo>
                    <a:pt x="5749355" y="3451495"/>
                  </a:lnTo>
                  <a:lnTo>
                    <a:pt x="5708867" y="3446464"/>
                  </a:lnTo>
                  <a:lnTo>
                    <a:pt x="5668379" y="3441962"/>
                  </a:lnTo>
                  <a:lnTo>
                    <a:pt x="5627891" y="3438011"/>
                  </a:lnTo>
                  <a:lnTo>
                    <a:pt x="5587403" y="3434635"/>
                  </a:lnTo>
                  <a:lnTo>
                    <a:pt x="5546916" y="3431854"/>
                  </a:lnTo>
                  <a:lnTo>
                    <a:pt x="5506428" y="3429692"/>
                  </a:lnTo>
                  <a:lnTo>
                    <a:pt x="5465940" y="3428169"/>
                  </a:lnTo>
                  <a:lnTo>
                    <a:pt x="5425453" y="3427309"/>
                  </a:lnTo>
                  <a:lnTo>
                    <a:pt x="5384965" y="3427133"/>
                  </a:lnTo>
                  <a:lnTo>
                    <a:pt x="5344478" y="3427663"/>
                  </a:lnTo>
                  <a:lnTo>
                    <a:pt x="5303990" y="3428922"/>
                  </a:lnTo>
                  <a:lnTo>
                    <a:pt x="5263502" y="3430931"/>
                  </a:lnTo>
                  <a:lnTo>
                    <a:pt x="5223015" y="3433712"/>
                  </a:lnTo>
                  <a:lnTo>
                    <a:pt x="5182528" y="3437288"/>
                  </a:lnTo>
                  <a:lnTo>
                    <a:pt x="5142040" y="3441681"/>
                  </a:lnTo>
                  <a:lnTo>
                    <a:pt x="5101553" y="3446912"/>
                  </a:lnTo>
                  <a:lnTo>
                    <a:pt x="5061066" y="3453005"/>
                  </a:lnTo>
                  <a:lnTo>
                    <a:pt x="5020578" y="3459980"/>
                  </a:lnTo>
                  <a:lnTo>
                    <a:pt x="4980091" y="3467860"/>
                  </a:lnTo>
                  <a:lnTo>
                    <a:pt x="4939604" y="3476666"/>
                  </a:lnTo>
                  <a:lnTo>
                    <a:pt x="4899117" y="3486422"/>
                  </a:lnTo>
                  <a:lnTo>
                    <a:pt x="4858630" y="3497150"/>
                  </a:lnTo>
                  <a:lnTo>
                    <a:pt x="4818143" y="3508870"/>
                  </a:lnTo>
                  <a:lnTo>
                    <a:pt x="4777656" y="3521605"/>
                  </a:lnTo>
                  <a:lnTo>
                    <a:pt x="4737169" y="3535378"/>
                  </a:lnTo>
                  <a:lnTo>
                    <a:pt x="4696682" y="3550211"/>
                  </a:lnTo>
                  <a:lnTo>
                    <a:pt x="4656195" y="3566125"/>
                  </a:lnTo>
                  <a:lnTo>
                    <a:pt x="4615709" y="3583142"/>
                  </a:lnTo>
                  <a:lnTo>
                    <a:pt x="4575222" y="3601285"/>
                  </a:lnTo>
                  <a:lnTo>
                    <a:pt x="4534736" y="3620576"/>
                  </a:lnTo>
                  <a:lnTo>
                    <a:pt x="4494249" y="3641036"/>
                  </a:lnTo>
                  <a:lnTo>
                    <a:pt x="4453763" y="3662688"/>
                  </a:lnTo>
                  <a:lnTo>
                    <a:pt x="4413273" y="3684339"/>
                  </a:lnTo>
                  <a:lnTo>
                    <a:pt x="4372783" y="3704798"/>
                  </a:lnTo>
                  <a:lnTo>
                    <a:pt x="4332293" y="3724087"/>
                  </a:lnTo>
                  <a:lnTo>
                    <a:pt x="4291803" y="3742228"/>
                  </a:lnTo>
                  <a:lnTo>
                    <a:pt x="4251313" y="3759244"/>
                  </a:lnTo>
                  <a:lnTo>
                    <a:pt x="4210823" y="3775156"/>
                  </a:lnTo>
                  <a:lnTo>
                    <a:pt x="4170333" y="3789987"/>
                  </a:lnTo>
                  <a:lnTo>
                    <a:pt x="4129843" y="3803759"/>
                  </a:lnTo>
                  <a:lnTo>
                    <a:pt x="4089353" y="3816493"/>
                  </a:lnTo>
                  <a:lnTo>
                    <a:pt x="4048864" y="3828212"/>
                  </a:lnTo>
                  <a:lnTo>
                    <a:pt x="4008374" y="3838937"/>
                  </a:lnTo>
                  <a:lnTo>
                    <a:pt x="3967884" y="3848692"/>
                  </a:lnTo>
                  <a:lnTo>
                    <a:pt x="3927394" y="3857498"/>
                  </a:lnTo>
                  <a:lnTo>
                    <a:pt x="3886904" y="3865376"/>
                  </a:lnTo>
                  <a:lnTo>
                    <a:pt x="3846414" y="3872350"/>
                  </a:lnTo>
                  <a:lnTo>
                    <a:pt x="3805924" y="3878441"/>
                  </a:lnTo>
                  <a:lnTo>
                    <a:pt x="3765435" y="3883671"/>
                  </a:lnTo>
                  <a:lnTo>
                    <a:pt x="3724945" y="3888063"/>
                  </a:lnTo>
                  <a:lnTo>
                    <a:pt x="3684455" y="3891637"/>
                  </a:lnTo>
                  <a:lnTo>
                    <a:pt x="3643965" y="3894418"/>
                  </a:lnTo>
                  <a:lnTo>
                    <a:pt x="3603475" y="3896426"/>
                  </a:lnTo>
                  <a:lnTo>
                    <a:pt x="3562986" y="3897683"/>
                  </a:lnTo>
                  <a:lnTo>
                    <a:pt x="3522496" y="3898212"/>
                  </a:lnTo>
                  <a:lnTo>
                    <a:pt x="3482006" y="3898035"/>
                  </a:lnTo>
                  <a:lnTo>
                    <a:pt x="3441516" y="3897174"/>
                  </a:lnTo>
                  <a:lnTo>
                    <a:pt x="3401027" y="3895651"/>
                  </a:lnTo>
                  <a:lnTo>
                    <a:pt x="3360537" y="3893487"/>
                  </a:lnTo>
                  <a:lnTo>
                    <a:pt x="3320047" y="3890706"/>
                  </a:lnTo>
                  <a:lnTo>
                    <a:pt x="3279557" y="3887329"/>
                  </a:lnTo>
                  <a:lnTo>
                    <a:pt x="3239068" y="3883378"/>
                  </a:lnTo>
                  <a:lnTo>
                    <a:pt x="3198578" y="3878875"/>
                  </a:lnTo>
                  <a:lnTo>
                    <a:pt x="3158089" y="3873842"/>
                  </a:lnTo>
                  <a:lnTo>
                    <a:pt x="3117599" y="3868302"/>
                  </a:lnTo>
                  <a:lnTo>
                    <a:pt x="3077109" y="3862277"/>
                  </a:lnTo>
                  <a:lnTo>
                    <a:pt x="3036620" y="3855787"/>
                  </a:lnTo>
                  <a:lnTo>
                    <a:pt x="2996130" y="3848857"/>
                  </a:lnTo>
                  <a:lnTo>
                    <a:pt x="2955641" y="3841507"/>
                  </a:lnTo>
                  <a:lnTo>
                    <a:pt x="2915151" y="3833760"/>
                  </a:lnTo>
                  <a:lnTo>
                    <a:pt x="2874662" y="3825638"/>
                  </a:lnTo>
                  <a:lnTo>
                    <a:pt x="2834172" y="3817162"/>
                  </a:lnTo>
                  <a:lnTo>
                    <a:pt x="2793683" y="3808356"/>
                  </a:lnTo>
                  <a:lnTo>
                    <a:pt x="2753193" y="3799240"/>
                  </a:lnTo>
                  <a:lnTo>
                    <a:pt x="2712704" y="3789838"/>
                  </a:lnTo>
                  <a:lnTo>
                    <a:pt x="2672215" y="3780171"/>
                  </a:lnTo>
                  <a:lnTo>
                    <a:pt x="2631725" y="3770261"/>
                  </a:lnTo>
                  <a:lnTo>
                    <a:pt x="2591236" y="3760130"/>
                  </a:lnTo>
                  <a:lnTo>
                    <a:pt x="2550747" y="3749801"/>
                  </a:lnTo>
                  <a:lnTo>
                    <a:pt x="2510257" y="3739295"/>
                  </a:lnTo>
                  <a:lnTo>
                    <a:pt x="2469768" y="3728635"/>
                  </a:lnTo>
                  <a:lnTo>
                    <a:pt x="2429279" y="3717842"/>
                  </a:lnTo>
                  <a:lnTo>
                    <a:pt x="2388790" y="3706939"/>
                  </a:lnTo>
                  <a:lnTo>
                    <a:pt x="2348301" y="3695948"/>
                  </a:lnTo>
                  <a:lnTo>
                    <a:pt x="2307812" y="3684890"/>
                  </a:lnTo>
                  <a:lnTo>
                    <a:pt x="2267322" y="3673788"/>
                  </a:lnTo>
                  <a:lnTo>
                    <a:pt x="2226833" y="3662665"/>
                  </a:lnTo>
                  <a:lnTo>
                    <a:pt x="2186344" y="3651541"/>
                  </a:lnTo>
                  <a:lnTo>
                    <a:pt x="2145855" y="3640439"/>
                  </a:lnTo>
                  <a:lnTo>
                    <a:pt x="2105366" y="3629382"/>
                  </a:lnTo>
                  <a:lnTo>
                    <a:pt x="2064877" y="3618391"/>
                  </a:lnTo>
                  <a:lnTo>
                    <a:pt x="2024389" y="3607488"/>
                  </a:lnTo>
                  <a:lnTo>
                    <a:pt x="1983900" y="3596695"/>
                  </a:lnTo>
                  <a:lnTo>
                    <a:pt x="1943411" y="3586035"/>
                  </a:lnTo>
                  <a:lnTo>
                    <a:pt x="1902922" y="3575530"/>
                  </a:lnTo>
                  <a:lnTo>
                    <a:pt x="1862433" y="3565201"/>
                  </a:lnTo>
                  <a:lnTo>
                    <a:pt x="1821945" y="3555070"/>
                  </a:lnTo>
                  <a:lnTo>
                    <a:pt x="1781456" y="3545161"/>
                  </a:lnTo>
                  <a:lnTo>
                    <a:pt x="1740967" y="3535494"/>
                  </a:lnTo>
                  <a:lnTo>
                    <a:pt x="1700479" y="3526092"/>
                  </a:lnTo>
                  <a:lnTo>
                    <a:pt x="1659990" y="3516977"/>
                  </a:lnTo>
                  <a:lnTo>
                    <a:pt x="1619502" y="3508171"/>
                  </a:lnTo>
                  <a:lnTo>
                    <a:pt x="1579013" y="3499696"/>
                  </a:lnTo>
                  <a:lnTo>
                    <a:pt x="1538525" y="3491574"/>
                  </a:lnTo>
                  <a:lnTo>
                    <a:pt x="1498036" y="3483827"/>
                  </a:lnTo>
                  <a:lnTo>
                    <a:pt x="1457548" y="3476478"/>
                  </a:lnTo>
                  <a:lnTo>
                    <a:pt x="1417060" y="3469548"/>
                  </a:lnTo>
                  <a:lnTo>
                    <a:pt x="1376571" y="3463060"/>
                  </a:lnTo>
                  <a:lnTo>
                    <a:pt x="1336083" y="3457035"/>
                  </a:lnTo>
                  <a:lnTo>
                    <a:pt x="1295595" y="3451495"/>
                  </a:lnTo>
                  <a:lnTo>
                    <a:pt x="1255107" y="3446464"/>
                  </a:lnTo>
                  <a:lnTo>
                    <a:pt x="1214619" y="3441962"/>
                  </a:lnTo>
                  <a:lnTo>
                    <a:pt x="1174131" y="3438011"/>
                  </a:lnTo>
                  <a:lnTo>
                    <a:pt x="1133643" y="3434635"/>
                  </a:lnTo>
                  <a:lnTo>
                    <a:pt x="1093155" y="3431854"/>
                  </a:lnTo>
                  <a:lnTo>
                    <a:pt x="1052667" y="3429692"/>
                  </a:lnTo>
                  <a:lnTo>
                    <a:pt x="1012179" y="3428169"/>
                  </a:lnTo>
                  <a:lnTo>
                    <a:pt x="971691" y="3427309"/>
                  </a:lnTo>
                  <a:lnTo>
                    <a:pt x="931203" y="3427133"/>
                  </a:lnTo>
                  <a:lnTo>
                    <a:pt x="890716" y="3427663"/>
                  </a:lnTo>
                  <a:lnTo>
                    <a:pt x="850228" y="3428922"/>
                  </a:lnTo>
                  <a:lnTo>
                    <a:pt x="809740" y="3430931"/>
                  </a:lnTo>
                  <a:lnTo>
                    <a:pt x="769253" y="3433712"/>
                  </a:lnTo>
                  <a:lnTo>
                    <a:pt x="728765" y="3437288"/>
                  </a:lnTo>
                  <a:lnTo>
                    <a:pt x="688278" y="3441681"/>
                  </a:lnTo>
                  <a:lnTo>
                    <a:pt x="647790" y="3446912"/>
                  </a:lnTo>
                  <a:lnTo>
                    <a:pt x="607303" y="3453005"/>
                  </a:lnTo>
                  <a:lnTo>
                    <a:pt x="566816" y="3459980"/>
                  </a:lnTo>
                  <a:lnTo>
                    <a:pt x="526328" y="3467860"/>
                  </a:lnTo>
                  <a:lnTo>
                    <a:pt x="485841" y="3476666"/>
                  </a:lnTo>
                  <a:lnTo>
                    <a:pt x="445354" y="3486422"/>
                  </a:lnTo>
                  <a:lnTo>
                    <a:pt x="404867" y="3497150"/>
                  </a:lnTo>
                  <a:lnTo>
                    <a:pt x="364380" y="3508870"/>
                  </a:lnTo>
                  <a:lnTo>
                    <a:pt x="323893" y="3521605"/>
                  </a:lnTo>
                  <a:lnTo>
                    <a:pt x="283406" y="3535378"/>
                  </a:lnTo>
                  <a:lnTo>
                    <a:pt x="242919" y="3550211"/>
                  </a:lnTo>
                  <a:lnTo>
                    <a:pt x="202433" y="3566125"/>
                  </a:lnTo>
                  <a:lnTo>
                    <a:pt x="161946" y="3583142"/>
                  </a:lnTo>
                  <a:lnTo>
                    <a:pt x="121459" y="3601285"/>
                  </a:lnTo>
                  <a:lnTo>
                    <a:pt x="80973" y="3620576"/>
                  </a:lnTo>
                  <a:lnTo>
                    <a:pt x="40486" y="3641036"/>
                  </a:lnTo>
                  <a:lnTo>
                    <a:pt x="0" y="3662688"/>
                  </a:lnTo>
                  <a:lnTo>
                    <a:pt x="35433" y="235530"/>
                  </a:lnTo>
                  <a:close/>
                </a:path>
              </a:pathLst>
            </a:custGeom>
            <a:ln w="2590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646682" y="5931641"/>
            <a:ext cx="7951470" cy="2055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04800">
              <a:lnSpc>
                <a:spcPct val="150000"/>
              </a:lnSpc>
              <a:spcBef>
                <a:spcPts val="95"/>
              </a:spcBef>
            </a:pPr>
            <a:r>
              <a:rPr sz="4800" dirty="0" err="1">
                <a:solidFill>
                  <a:srgbClr val="4F6128"/>
                </a:solidFill>
                <a:latin typeface="SimSun"/>
                <a:cs typeface="SimSun"/>
              </a:rPr>
              <a:t>有任何問題歡迎洽詢</a:t>
            </a:r>
            <a:r>
              <a:rPr lang="zh-TW" altLang="en-US" sz="4800" u="sng" spc="-20" dirty="0">
                <a:solidFill>
                  <a:srgbClr val="4F6128"/>
                </a:solidFill>
                <a:uFill>
                  <a:solidFill>
                    <a:srgbClr val="4F6128"/>
                  </a:solidFill>
                </a:uFill>
                <a:latin typeface="SimSun"/>
                <a:cs typeface="SimSun"/>
              </a:rPr>
              <a:t>設備組</a:t>
            </a:r>
            <a:r>
              <a:rPr sz="4800" spc="-50" dirty="0">
                <a:solidFill>
                  <a:srgbClr val="4F6128"/>
                </a:solidFill>
                <a:latin typeface="SimSun"/>
                <a:cs typeface="SimSun"/>
              </a:rPr>
              <a:t> </a:t>
            </a:r>
            <a:r>
              <a:rPr sz="4800" dirty="0">
                <a:solidFill>
                  <a:srgbClr val="4F6128"/>
                </a:solidFill>
                <a:latin typeface="SimSun"/>
                <a:cs typeface="SimSun"/>
              </a:rPr>
              <a:t>(07)</a:t>
            </a:r>
            <a:r>
              <a:rPr lang="en-US" altLang="zh-TW" sz="4800" dirty="0">
                <a:solidFill>
                  <a:srgbClr val="4F6128"/>
                </a:solidFill>
                <a:latin typeface="SimSun"/>
                <a:cs typeface="SimSun"/>
              </a:rPr>
              <a:t>7517171</a:t>
            </a:r>
            <a:r>
              <a:rPr sz="4800" spc="-5" dirty="0">
                <a:solidFill>
                  <a:srgbClr val="4F6128"/>
                </a:solidFill>
                <a:latin typeface="SimSun"/>
                <a:cs typeface="SimSun"/>
              </a:rPr>
              <a:t> </a:t>
            </a:r>
            <a:r>
              <a:rPr sz="4800" spc="-10" dirty="0">
                <a:solidFill>
                  <a:srgbClr val="4F6128"/>
                </a:solidFill>
                <a:latin typeface="SimSun"/>
                <a:cs typeface="SimSun"/>
              </a:rPr>
              <a:t>#</a:t>
            </a:r>
            <a:r>
              <a:rPr lang="en-US" altLang="zh-TW" sz="4800" spc="-10" dirty="0">
                <a:solidFill>
                  <a:srgbClr val="4F6128"/>
                </a:solidFill>
                <a:latin typeface="SimSun"/>
                <a:cs typeface="SimSun"/>
              </a:rPr>
              <a:t>1114</a:t>
            </a:r>
            <a:endParaRPr sz="4800" dirty="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532</Words>
  <Application>Microsoft Office PowerPoint</Application>
  <PresentationFormat>自訂</PresentationFormat>
  <Paragraphs>144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5" baseType="lpstr">
      <vt:lpstr>Arial MT</vt:lpstr>
      <vt:lpstr>Malgun Gothic</vt:lpstr>
      <vt:lpstr>SimSun</vt:lpstr>
      <vt:lpstr>Microsoft JhengHei</vt:lpstr>
      <vt:lpstr>Cambria</vt:lpstr>
      <vt:lpstr>Segoe UI Semibold</vt:lpstr>
      <vt:lpstr>Times New Roman</vt:lpstr>
      <vt:lpstr>Wingdings</vt:lpstr>
      <vt:lpstr>Office Theme</vt:lpstr>
      <vt:lpstr>三信家商 教務處</vt:lpstr>
      <vt:lpstr>今日重點</vt:lpstr>
      <vt:lpstr>高職生多元入學管道</vt:lpstr>
      <vt:lpstr>一般管道</vt:lpstr>
      <vt:lpstr>多元入學升學管道</vt:lpstr>
      <vt:lpstr>技專院校招生資訊</vt:lpstr>
      <vt:lpstr>三信家商網站</vt:lpstr>
      <vt:lpstr>115學年度身心障礙學生升學大專校院甄試 報名暨注意事項說明</vt:lpstr>
      <vt:lpstr>115學年度身心障礙學生升學大專校院甄試簡章下載</vt:lpstr>
      <vt:lpstr>四技二專考科內容</vt:lpstr>
      <vt:lpstr>身障甄試歷屆試題下載</vt:lpstr>
      <vt:lpstr>PowerPoint 簡報</vt:lpstr>
      <vt:lpstr>報名表填寫</vt:lpstr>
      <vt:lpstr>報名表填寫</vt:lpstr>
      <vt:lpstr>報名表填寫</vt:lpstr>
      <vt:lpstr>PowerPoint 簡報</vt:lpstr>
      <vt:lpstr>PowerPoint 簡報</vt:lpstr>
      <vt:lpstr>甄試考試時間表</vt:lpstr>
      <vt:lpstr>報名應繳交資料</vt:lpstr>
      <vt:lpstr>南區考試地點</vt:lpstr>
      <vt:lpstr>交通費及住宿費補助方案</vt:lpstr>
      <vt:lpstr>統一分發原則</vt:lpstr>
      <vt:lpstr>統一分發原則</vt:lpstr>
      <vt:lpstr>錄取結果</vt:lpstr>
      <vt:lpstr>報名注意事項</vt:lpstr>
      <vt:lpstr>祝 心願成就.金榜題名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教務處-設備組</cp:lastModifiedBy>
  <cp:revision>8</cp:revision>
  <cp:lastPrinted>2025-11-07T11:44:02Z</cp:lastPrinted>
  <dcterms:created xsi:type="dcterms:W3CDTF">2025-11-06T07:20:39Z</dcterms:created>
  <dcterms:modified xsi:type="dcterms:W3CDTF">2025-11-07T13:01:40Z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2025-11-06T00:00:00Z</vt:filetime>
  </property>
  <property fmtid="{D5CDD505-2E9C-101B-9397-08002B2CF9AE}" pid="5" name="Producer">
    <vt:lpwstr>Microsoft® PowerPoint® 2016</vt:lpwstr>
  </property>
</Properties>
</file>